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219DDB-E340-456C-99E0-3B5B109DC547}" v="19" dt="2023-07-31T13:51:52.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Costanzo" userId="9d216307-fa60-45a0-b19d-17828ef087d8" providerId="ADAL" clId="{E1219DDB-E340-456C-99E0-3B5B109DC547}"/>
    <pc:docChg chg="modSld">
      <pc:chgData name="Joseph Costanzo" userId="9d216307-fa60-45a0-b19d-17828ef087d8" providerId="ADAL" clId="{E1219DDB-E340-456C-99E0-3B5B109DC547}" dt="2023-07-31T13:51:52.811" v="18" actId="20577"/>
      <pc:docMkLst>
        <pc:docMk/>
      </pc:docMkLst>
      <pc:sldChg chg="modSp">
        <pc:chgData name="Joseph Costanzo" userId="9d216307-fa60-45a0-b19d-17828ef087d8" providerId="ADAL" clId="{E1219DDB-E340-456C-99E0-3B5B109DC547}" dt="2023-07-31T13:51:52.811" v="18" actId="20577"/>
        <pc:sldMkLst>
          <pc:docMk/>
          <pc:sldMk cId="3859626793" sldId="264"/>
        </pc:sldMkLst>
        <pc:graphicFrameChg chg="mod">
          <ac:chgData name="Joseph Costanzo" userId="9d216307-fa60-45a0-b19d-17828ef087d8" providerId="ADAL" clId="{E1219DDB-E340-456C-99E0-3B5B109DC547}" dt="2023-07-31T13:51:52.811" v="18" actId="20577"/>
          <ac:graphicFrameMkLst>
            <pc:docMk/>
            <pc:sldMk cId="3859626793" sldId="264"/>
            <ac:graphicFrameMk id="5" creationId="{63400855-1170-4D56-91D6-AEA7ED513436}"/>
          </ac:graphicFrameMkLst>
        </pc:graphicFrame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E1CFB8-70E1-440C-A599-254442F5BF9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6AD3672B-A10A-4B8B-AF0A-72826364FF13}">
      <dgm:prSet/>
      <dgm:spPr/>
      <dgm:t>
        <a:bodyPr/>
        <a:lstStyle/>
        <a:p>
          <a:r>
            <a:rPr lang="en-US" dirty="0"/>
            <a:t>Harassment- Subjecting another person to any unwelcome conduct on account of sex, race, origin, religion, etc. or continually teasing, annoying, threatening, or insulting another person in either a verbal, physical, or written manner.</a:t>
          </a:r>
        </a:p>
      </dgm:t>
    </dgm:pt>
    <dgm:pt modelId="{49CFFD24-758F-4EE1-8869-7BB6932EC837}" type="parTrans" cxnId="{17CE0102-2360-4081-A688-7DB30E087B78}">
      <dgm:prSet/>
      <dgm:spPr/>
      <dgm:t>
        <a:bodyPr/>
        <a:lstStyle/>
        <a:p>
          <a:endParaRPr lang="en-US"/>
        </a:p>
      </dgm:t>
    </dgm:pt>
    <dgm:pt modelId="{A971C6AC-3A2B-4EE7-AA3B-83649A83DA3C}" type="sibTrans" cxnId="{17CE0102-2360-4081-A688-7DB30E087B78}">
      <dgm:prSet/>
      <dgm:spPr/>
      <dgm:t>
        <a:bodyPr/>
        <a:lstStyle/>
        <a:p>
          <a:endParaRPr lang="en-US"/>
        </a:p>
      </dgm:t>
    </dgm:pt>
    <dgm:pt modelId="{8DA4103C-3E11-4EC3-ACF1-5C89920CD602}">
      <dgm:prSet/>
      <dgm:spPr/>
      <dgm:t>
        <a:bodyPr/>
        <a:lstStyle/>
        <a:p>
          <a:pPr rtl="0"/>
          <a:r>
            <a:rPr lang="en-US" dirty="0"/>
            <a:t>Bullying- Subjecting another person to </a:t>
          </a:r>
          <a:r>
            <a:rPr lang="en-US" dirty="0">
              <a:latin typeface="Century Gothic" panose="020B0502020202020204"/>
            </a:rPr>
            <a:t>repetitive unwanted</a:t>
          </a:r>
          <a:r>
            <a:rPr lang="en-US" dirty="0"/>
            <a:t> and unprovoked hurtful verbal and/or physical action(s) resulting in stress, injury, and/or discomfort.</a:t>
          </a:r>
        </a:p>
      </dgm:t>
    </dgm:pt>
    <dgm:pt modelId="{33520D54-7C6E-4C51-8A6A-748F4F3BBB04}" type="parTrans" cxnId="{8C4B91EF-3187-4AB6-9D32-9DC0EE115DE0}">
      <dgm:prSet/>
      <dgm:spPr/>
      <dgm:t>
        <a:bodyPr/>
        <a:lstStyle/>
        <a:p>
          <a:endParaRPr lang="en-US"/>
        </a:p>
      </dgm:t>
    </dgm:pt>
    <dgm:pt modelId="{49FC0517-0A53-4E74-9644-24654FEA7FCF}" type="sibTrans" cxnId="{8C4B91EF-3187-4AB6-9D32-9DC0EE115DE0}">
      <dgm:prSet/>
      <dgm:spPr/>
      <dgm:t>
        <a:bodyPr/>
        <a:lstStyle/>
        <a:p>
          <a:endParaRPr lang="en-US"/>
        </a:p>
      </dgm:t>
    </dgm:pt>
    <dgm:pt modelId="{C35408DD-8C30-4507-9560-690026DA7994}">
      <dgm:prSet/>
      <dgm:spPr/>
      <dgm:t>
        <a:bodyPr/>
        <a:lstStyle/>
        <a:p>
          <a:r>
            <a:rPr lang="en-US" b="1" u="sng" dirty="0"/>
            <a:t>Examples</a:t>
          </a:r>
          <a:r>
            <a:rPr lang="en-US" b="1" dirty="0"/>
            <a:t>:</a:t>
          </a:r>
          <a:endParaRPr lang="en-US" dirty="0"/>
        </a:p>
      </dgm:t>
    </dgm:pt>
    <dgm:pt modelId="{171E8FFF-B9EC-421A-A10D-127D99D5812A}" type="parTrans" cxnId="{35498A0E-43BD-4C86-B2F2-3D86F49710A1}">
      <dgm:prSet/>
      <dgm:spPr/>
      <dgm:t>
        <a:bodyPr/>
        <a:lstStyle/>
        <a:p>
          <a:endParaRPr lang="en-US"/>
        </a:p>
      </dgm:t>
    </dgm:pt>
    <dgm:pt modelId="{BD4F354B-9B22-4547-9FE9-ED89ADDBF7CF}" type="sibTrans" cxnId="{35498A0E-43BD-4C86-B2F2-3D86F49710A1}">
      <dgm:prSet/>
      <dgm:spPr/>
      <dgm:t>
        <a:bodyPr/>
        <a:lstStyle/>
        <a:p>
          <a:endParaRPr lang="en-US"/>
        </a:p>
      </dgm:t>
    </dgm:pt>
    <dgm:pt modelId="{4A315867-5C6E-4627-97EA-9FB529DF4700}">
      <dgm:prSet/>
      <dgm:spPr/>
      <dgm:t>
        <a:bodyPr/>
        <a:lstStyle/>
        <a:p>
          <a:r>
            <a:rPr lang="en-US" dirty="0"/>
            <a:t>physical bullying</a:t>
          </a:r>
        </a:p>
      </dgm:t>
    </dgm:pt>
    <dgm:pt modelId="{7C5595F7-EB52-4CC6-858D-CFF405E2B69C}" type="parTrans" cxnId="{D903A872-5CBC-4F92-8A62-6CE8C9784C60}">
      <dgm:prSet/>
      <dgm:spPr/>
      <dgm:t>
        <a:bodyPr/>
        <a:lstStyle/>
        <a:p>
          <a:endParaRPr lang="en-US"/>
        </a:p>
      </dgm:t>
    </dgm:pt>
    <dgm:pt modelId="{C88D2F20-BD68-4CCE-A63F-CF9EF90942BA}" type="sibTrans" cxnId="{D903A872-5CBC-4F92-8A62-6CE8C9784C60}">
      <dgm:prSet/>
      <dgm:spPr/>
      <dgm:t>
        <a:bodyPr/>
        <a:lstStyle/>
        <a:p>
          <a:endParaRPr lang="en-US"/>
        </a:p>
      </dgm:t>
    </dgm:pt>
    <dgm:pt modelId="{0A01E548-08C5-49B9-9C12-F1E60FD086F7}">
      <dgm:prSet/>
      <dgm:spPr/>
      <dgm:t>
        <a:bodyPr/>
        <a:lstStyle/>
        <a:p>
          <a:r>
            <a:rPr lang="en-US" dirty="0"/>
            <a:t>verbal bullying</a:t>
          </a:r>
        </a:p>
      </dgm:t>
    </dgm:pt>
    <dgm:pt modelId="{8F6AE1F9-DB93-42CC-A579-5EA80814BFCF}" type="parTrans" cxnId="{19EB1451-387B-43F5-9A88-BB55C946FE7A}">
      <dgm:prSet/>
      <dgm:spPr/>
      <dgm:t>
        <a:bodyPr/>
        <a:lstStyle/>
        <a:p>
          <a:endParaRPr lang="en-US"/>
        </a:p>
      </dgm:t>
    </dgm:pt>
    <dgm:pt modelId="{A85A774A-C63C-440E-82B0-AD06FAA1B799}" type="sibTrans" cxnId="{19EB1451-387B-43F5-9A88-BB55C946FE7A}">
      <dgm:prSet/>
      <dgm:spPr/>
      <dgm:t>
        <a:bodyPr/>
        <a:lstStyle/>
        <a:p>
          <a:endParaRPr lang="en-US"/>
        </a:p>
      </dgm:t>
    </dgm:pt>
    <dgm:pt modelId="{1F149080-5E7B-4D78-871F-CC8FA8D1C984}">
      <dgm:prSet/>
      <dgm:spPr/>
      <dgm:t>
        <a:bodyPr/>
        <a:lstStyle/>
        <a:p>
          <a:r>
            <a:rPr lang="en-US" dirty="0"/>
            <a:t>emotional (psychological) bullying</a:t>
          </a:r>
        </a:p>
      </dgm:t>
    </dgm:pt>
    <dgm:pt modelId="{A57EA6DB-864B-4D36-AFB5-07F63A45D650}" type="parTrans" cxnId="{BE78A009-0093-4CF4-9769-EFEEBA5BD48C}">
      <dgm:prSet/>
      <dgm:spPr/>
      <dgm:t>
        <a:bodyPr/>
        <a:lstStyle/>
        <a:p>
          <a:endParaRPr lang="en-US"/>
        </a:p>
      </dgm:t>
    </dgm:pt>
    <dgm:pt modelId="{E206755A-0143-48FB-854E-3016887E9D87}" type="sibTrans" cxnId="{BE78A009-0093-4CF4-9769-EFEEBA5BD48C}">
      <dgm:prSet/>
      <dgm:spPr/>
      <dgm:t>
        <a:bodyPr/>
        <a:lstStyle/>
        <a:p>
          <a:endParaRPr lang="en-US"/>
        </a:p>
      </dgm:t>
    </dgm:pt>
    <dgm:pt modelId="{1547A863-B979-4A20-9781-3D3F53285908}">
      <dgm:prSet/>
      <dgm:spPr/>
      <dgm:t>
        <a:bodyPr/>
        <a:lstStyle/>
        <a:p>
          <a:r>
            <a:rPr lang="en-US" dirty="0"/>
            <a:t>sexual bullying</a:t>
          </a:r>
        </a:p>
      </dgm:t>
    </dgm:pt>
    <dgm:pt modelId="{2E9AE94A-0209-4A63-B3DB-2150228EAA6F}" type="parTrans" cxnId="{88C06408-CB54-44B4-8CE7-3EE4DBF00C28}">
      <dgm:prSet/>
      <dgm:spPr/>
      <dgm:t>
        <a:bodyPr/>
        <a:lstStyle/>
        <a:p>
          <a:endParaRPr lang="en-US"/>
        </a:p>
      </dgm:t>
    </dgm:pt>
    <dgm:pt modelId="{B5AB19D4-EA00-4143-9FFF-146AD5FD0C3D}" type="sibTrans" cxnId="{88C06408-CB54-44B4-8CE7-3EE4DBF00C28}">
      <dgm:prSet/>
      <dgm:spPr/>
      <dgm:t>
        <a:bodyPr/>
        <a:lstStyle/>
        <a:p>
          <a:endParaRPr lang="en-US"/>
        </a:p>
      </dgm:t>
    </dgm:pt>
    <dgm:pt modelId="{E626FCB4-D32B-4DE3-B1AC-086BC8AE5A61}">
      <dgm:prSet/>
      <dgm:spPr/>
      <dgm:t>
        <a:bodyPr/>
        <a:lstStyle/>
        <a:p>
          <a:r>
            <a:rPr lang="en-US" dirty="0"/>
            <a:t>cyber bullying </a:t>
          </a:r>
        </a:p>
      </dgm:t>
    </dgm:pt>
    <dgm:pt modelId="{86C273FC-CD7E-43E5-949A-7E027FC4CF38}" type="parTrans" cxnId="{D45AF23D-4D13-4DBE-A52D-CA2651DA318F}">
      <dgm:prSet/>
      <dgm:spPr/>
      <dgm:t>
        <a:bodyPr/>
        <a:lstStyle/>
        <a:p>
          <a:endParaRPr lang="en-US"/>
        </a:p>
      </dgm:t>
    </dgm:pt>
    <dgm:pt modelId="{291ACDC7-BB54-45A0-9484-5F9CCD9B5F50}" type="sibTrans" cxnId="{D45AF23D-4D13-4DBE-A52D-CA2651DA318F}">
      <dgm:prSet/>
      <dgm:spPr/>
      <dgm:t>
        <a:bodyPr/>
        <a:lstStyle/>
        <a:p>
          <a:endParaRPr lang="en-US"/>
        </a:p>
      </dgm:t>
    </dgm:pt>
    <dgm:pt modelId="{726F2CB4-9945-4EDD-8CEF-CD9B88ED798A}" type="pres">
      <dgm:prSet presAssocID="{C1E1CFB8-70E1-440C-A599-254442F5BF9E}" presName="linear" presStyleCnt="0">
        <dgm:presLayoutVars>
          <dgm:animLvl val="lvl"/>
          <dgm:resizeHandles val="exact"/>
        </dgm:presLayoutVars>
      </dgm:prSet>
      <dgm:spPr/>
    </dgm:pt>
    <dgm:pt modelId="{3EA2D505-38B8-45DE-AD20-49242591D21D}" type="pres">
      <dgm:prSet presAssocID="{6AD3672B-A10A-4B8B-AF0A-72826364FF13}" presName="parentText" presStyleLbl="node1" presStyleIdx="0" presStyleCnt="2">
        <dgm:presLayoutVars>
          <dgm:chMax val="0"/>
          <dgm:bulletEnabled val="1"/>
        </dgm:presLayoutVars>
      </dgm:prSet>
      <dgm:spPr/>
    </dgm:pt>
    <dgm:pt modelId="{537CA366-D750-4DC9-BAB7-5B6F1EC4640A}" type="pres">
      <dgm:prSet presAssocID="{A971C6AC-3A2B-4EE7-AA3B-83649A83DA3C}" presName="spacer" presStyleCnt="0"/>
      <dgm:spPr/>
    </dgm:pt>
    <dgm:pt modelId="{3BE2AB66-3F8A-42E3-9D84-4C7542A67A57}" type="pres">
      <dgm:prSet presAssocID="{8DA4103C-3E11-4EC3-ACF1-5C89920CD602}" presName="parentText" presStyleLbl="node1" presStyleIdx="1" presStyleCnt="2">
        <dgm:presLayoutVars>
          <dgm:chMax val="0"/>
          <dgm:bulletEnabled val="1"/>
        </dgm:presLayoutVars>
      </dgm:prSet>
      <dgm:spPr/>
    </dgm:pt>
    <dgm:pt modelId="{5A7B6180-4553-482A-B06F-F20DAF36E793}" type="pres">
      <dgm:prSet presAssocID="{8DA4103C-3E11-4EC3-ACF1-5C89920CD602}" presName="childText" presStyleLbl="revTx" presStyleIdx="0" presStyleCnt="1">
        <dgm:presLayoutVars>
          <dgm:bulletEnabled val="1"/>
        </dgm:presLayoutVars>
      </dgm:prSet>
      <dgm:spPr/>
    </dgm:pt>
  </dgm:ptLst>
  <dgm:cxnLst>
    <dgm:cxn modelId="{17CE0102-2360-4081-A688-7DB30E087B78}" srcId="{C1E1CFB8-70E1-440C-A599-254442F5BF9E}" destId="{6AD3672B-A10A-4B8B-AF0A-72826364FF13}" srcOrd="0" destOrd="0" parTransId="{49CFFD24-758F-4EE1-8869-7BB6932EC837}" sibTransId="{A971C6AC-3A2B-4EE7-AA3B-83649A83DA3C}"/>
    <dgm:cxn modelId="{88C06408-CB54-44B4-8CE7-3EE4DBF00C28}" srcId="{C35408DD-8C30-4507-9560-690026DA7994}" destId="{1547A863-B979-4A20-9781-3D3F53285908}" srcOrd="3" destOrd="0" parTransId="{2E9AE94A-0209-4A63-B3DB-2150228EAA6F}" sibTransId="{B5AB19D4-EA00-4143-9FFF-146AD5FD0C3D}"/>
    <dgm:cxn modelId="{BE78A009-0093-4CF4-9769-EFEEBA5BD48C}" srcId="{C35408DD-8C30-4507-9560-690026DA7994}" destId="{1F149080-5E7B-4D78-871F-CC8FA8D1C984}" srcOrd="2" destOrd="0" parTransId="{A57EA6DB-864B-4D36-AFB5-07F63A45D650}" sibTransId="{E206755A-0143-48FB-854E-3016887E9D87}"/>
    <dgm:cxn modelId="{35498A0E-43BD-4C86-B2F2-3D86F49710A1}" srcId="{8DA4103C-3E11-4EC3-ACF1-5C89920CD602}" destId="{C35408DD-8C30-4507-9560-690026DA7994}" srcOrd="0" destOrd="0" parTransId="{171E8FFF-B9EC-421A-A10D-127D99D5812A}" sibTransId="{BD4F354B-9B22-4547-9FE9-ED89ADDBF7CF}"/>
    <dgm:cxn modelId="{13521A23-72ED-4ED4-98D9-6CE5A8DDC9E0}" type="presOf" srcId="{4A315867-5C6E-4627-97EA-9FB529DF4700}" destId="{5A7B6180-4553-482A-B06F-F20DAF36E793}" srcOrd="0" destOrd="1" presId="urn:microsoft.com/office/officeart/2005/8/layout/vList2"/>
    <dgm:cxn modelId="{A09D9B2A-E2F5-43C4-A10B-3D1A744FA177}" type="presOf" srcId="{6AD3672B-A10A-4B8B-AF0A-72826364FF13}" destId="{3EA2D505-38B8-45DE-AD20-49242591D21D}" srcOrd="0" destOrd="0" presId="urn:microsoft.com/office/officeart/2005/8/layout/vList2"/>
    <dgm:cxn modelId="{D45AF23D-4D13-4DBE-A52D-CA2651DA318F}" srcId="{C35408DD-8C30-4507-9560-690026DA7994}" destId="{E626FCB4-D32B-4DE3-B1AC-086BC8AE5A61}" srcOrd="4" destOrd="0" parTransId="{86C273FC-CD7E-43E5-949A-7E027FC4CF38}" sibTransId="{291ACDC7-BB54-45A0-9484-5F9CCD9B5F50}"/>
    <dgm:cxn modelId="{98691251-D48B-4E62-806F-1223472BB77A}" type="presOf" srcId="{E626FCB4-D32B-4DE3-B1AC-086BC8AE5A61}" destId="{5A7B6180-4553-482A-B06F-F20DAF36E793}" srcOrd="0" destOrd="5" presId="urn:microsoft.com/office/officeart/2005/8/layout/vList2"/>
    <dgm:cxn modelId="{19EB1451-387B-43F5-9A88-BB55C946FE7A}" srcId="{C35408DD-8C30-4507-9560-690026DA7994}" destId="{0A01E548-08C5-49B9-9C12-F1E60FD086F7}" srcOrd="1" destOrd="0" parTransId="{8F6AE1F9-DB93-42CC-A579-5EA80814BFCF}" sibTransId="{A85A774A-C63C-440E-82B0-AD06FAA1B799}"/>
    <dgm:cxn modelId="{D903A872-5CBC-4F92-8A62-6CE8C9784C60}" srcId="{C35408DD-8C30-4507-9560-690026DA7994}" destId="{4A315867-5C6E-4627-97EA-9FB529DF4700}" srcOrd="0" destOrd="0" parTransId="{7C5595F7-EB52-4CC6-858D-CFF405E2B69C}" sibTransId="{C88D2F20-BD68-4CCE-A63F-CF9EF90942BA}"/>
    <dgm:cxn modelId="{A83DFD8B-5C21-4AE3-B1EF-DB78A8826B26}" type="presOf" srcId="{1F149080-5E7B-4D78-871F-CC8FA8D1C984}" destId="{5A7B6180-4553-482A-B06F-F20DAF36E793}" srcOrd="0" destOrd="3" presId="urn:microsoft.com/office/officeart/2005/8/layout/vList2"/>
    <dgm:cxn modelId="{FC3009B0-A801-413C-84C7-85E8327D8F33}" type="presOf" srcId="{C35408DD-8C30-4507-9560-690026DA7994}" destId="{5A7B6180-4553-482A-B06F-F20DAF36E793}" srcOrd="0" destOrd="0" presId="urn:microsoft.com/office/officeart/2005/8/layout/vList2"/>
    <dgm:cxn modelId="{725AD8B5-9560-4A2F-8D0A-A100EB7F2CC9}" type="presOf" srcId="{1547A863-B979-4A20-9781-3D3F53285908}" destId="{5A7B6180-4553-482A-B06F-F20DAF36E793}" srcOrd="0" destOrd="4" presId="urn:microsoft.com/office/officeart/2005/8/layout/vList2"/>
    <dgm:cxn modelId="{D5697BC2-D442-4C29-9AD0-E51D3B83403C}" type="presOf" srcId="{C1E1CFB8-70E1-440C-A599-254442F5BF9E}" destId="{726F2CB4-9945-4EDD-8CEF-CD9B88ED798A}" srcOrd="0" destOrd="0" presId="urn:microsoft.com/office/officeart/2005/8/layout/vList2"/>
    <dgm:cxn modelId="{5A884DCB-48DB-45E5-BA1F-C3589FDC097A}" type="presOf" srcId="{8DA4103C-3E11-4EC3-ACF1-5C89920CD602}" destId="{3BE2AB66-3F8A-42E3-9D84-4C7542A67A57}" srcOrd="0" destOrd="0" presId="urn:microsoft.com/office/officeart/2005/8/layout/vList2"/>
    <dgm:cxn modelId="{8C4B91EF-3187-4AB6-9D32-9DC0EE115DE0}" srcId="{C1E1CFB8-70E1-440C-A599-254442F5BF9E}" destId="{8DA4103C-3E11-4EC3-ACF1-5C89920CD602}" srcOrd="1" destOrd="0" parTransId="{33520D54-7C6E-4C51-8A6A-748F4F3BBB04}" sibTransId="{49FC0517-0A53-4E74-9644-24654FEA7FCF}"/>
    <dgm:cxn modelId="{1A7343FF-02D8-4B05-9914-15BD1D6A711C}" type="presOf" srcId="{0A01E548-08C5-49B9-9C12-F1E60FD086F7}" destId="{5A7B6180-4553-482A-B06F-F20DAF36E793}" srcOrd="0" destOrd="2" presId="urn:microsoft.com/office/officeart/2005/8/layout/vList2"/>
    <dgm:cxn modelId="{8A377BCA-BB4F-44D0-9B50-019097D5CA94}" type="presParOf" srcId="{726F2CB4-9945-4EDD-8CEF-CD9B88ED798A}" destId="{3EA2D505-38B8-45DE-AD20-49242591D21D}" srcOrd="0" destOrd="0" presId="urn:microsoft.com/office/officeart/2005/8/layout/vList2"/>
    <dgm:cxn modelId="{DF321030-E64F-4A18-9A48-70C6383B372C}" type="presParOf" srcId="{726F2CB4-9945-4EDD-8CEF-CD9B88ED798A}" destId="{537CA366-D750-4DC9-BAB7-5B6F1EC4640A}" srcOrd="1" destOrd="0" presId="urn:microsoft.com/office/officeart/2005/8/layout/vList2"/>
    <dgm:cxn modelId="{3BF54947-0181-456E-92F0-BEE9A2C12C23}" type="presParOf" srcId="{726F2CB4-9945-4EDD-8CEF-CD9B88ED798A}" destId="{3BE2AB66-3F8A-42E3-9D84-4C7542A67A57}" srcOrd="2" destOrd="0" presId="urn:microsoft.com/office/officeart/2005/8/layout/vList2"/>
    <dgm:cxn modelId="{B35FBB03-ECA3-4F23-B111-666DBFE73557}" type="presParOf" srcId="{726F2CB4-9945-4EDD-8CEF-CD9B88ED798A}" destId="{5A7B6180-4553-482A-B06F-F20DAF36E793}"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27E875-1DA8-4F8E-99FC-E733448D8390}"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4880B704-D2F7-4E4C-A9E1-BBC479D51391}">
      <dgm:prSet/>
      <dgm:spPr/>
      <dgm:t>
        <a:bodyPr/>
        <a:lstStyle/>
        <a:p>
          <a:r>
            <a:rPr lang="en-US" dirty="0"/>
            <a:t>THIS IS YOUR SCHOOL! TREAT IT AND THE PEOPLE IN IT WITH RESPECT.</a:t>
          </a:r>
        </a:p>
      </dgm:t>
    </dgm:pt>
    <dgm:pt modelId="{091F3E7B-DC3F-47FD-8A43-A80A6FC3A435}" type="parTrans" cxnId="{7433F273-4981-4282-AB3B-CEC47E03FF60}">
      <dgm:prSet/>
      <dgm:spPr/>
      <dgm:t>
        <a:bodyPr/>
        <a:lstStyle/>
        <a:p>
          <a:endParaRPr lang="en-US"/>
        </a:p>
      </dgm:t>
    </dgm:pt>
    <dgm:pt modelId="{60FE48EA-35C1-4CC4-A3C1-06FC44C80EAE}" type="sibTrans" cxnId="{7433F273-4981-4282-AB3B-CEC47E03FF60}">
      <dgm:prSet/>
      <dgm:spPr/>
      <dgm:t>
        <a:bodyPr/>
        <a:lstStyle/>
        <a:p>
          <a:endParaRPr lang="en-US"/>
        </a:p>
      </dgm:t>
    </dgm:pt>
    <dgm:pt modelId="{D50170BC-A24C-4F24-A44E-3DEC129CE089}">
      <dgm:prSet/>
      <dgm:spPr/>
      <dgm:t>
        <a:bodyPr/>
        <a:lstStyle/>
        <a:p>
          <a:r>
            <a:rPr lang="en-US" dirty="0"/>
            <a:t>DEFACING OR DAMAGING ANY SCHOOL PROPERTY WILL RESULT IN SUSPENSION, POSSIBLE CHANGE OF PLACEMENT AND RESTITUTION FROM YOUR PARENTS. </a:t>
          </a:r>
        </a:p>
      </dgm:t>
    </dgm:pt>
    <dgm:pt modelId="{352685E8-0E9D-4823-842D-60057A596E56}" type="parTrans" cxnId="{5EFAFC99-5D1B-408C-B49E-1752B0DDE330}">
      <dgm:prSet/>
      <dgm:spPr/>
      <dgm:t>
        <a:bodyPr/>
        <a:lstStyle/>
        <a:p>
          <a:endParaRPr lang="en-US"/>
        </a:p>
      </dgm:t>
    </dgm:pt>
    <dgm:pt modelId="{43DCCE8B-09FE-421C-A165-AB32265EF9CE}" type="sibTrans" cxnId="{5EFAFC99-5D1B-408C-B49E-1752B0DDE330}">
      <dgm:prSet/>
      <dgm:spPr/>
      <dgm:t>
        <a:bodyPr/>
        <a:lstStyle/>
        <a:p>
          <a:endParaRPr lang="en-US"/>
        </a:p>
      </dgm:t>
    </dgm:pt>
    <dgm:pt modelId="{FF6C4C4B-60D8-40B1-B054-39F9E68EB977}" type="pres">
      <dgm:prSet presAssocID="{B627E875-1DA8-4F8E-99FC-E733448D8390}" presName="hierChild1" presStyleCnt="0">
        <dgm:presLayoutVars>
          <dgm:chPref val="1"/>
          <dgm:dir/>
          <dgm:animOne val="branch"/>
          <dgm:animLvl val="lvl"/>
          <dgm:resizeHandles/>
        </dgm:presLayoutVars>
      </dgm:prSet>
      <dgm:spPr/>
    </dgm:pt>
    <dgm:pt modelId="{0C5516E7-97FF-4746-BDAC-6FB4BE6BE372}" type="pres">
      <dgm:prSet presAssocID="{4880B704-D2F7-4E4C-A9E1-BBC479D51391}" presName="hierRoot1" presStyleCnt="0"/>
      <dgm:spPr/>
    </dgm:pt>
    <dgm:pt modelId="{B0D6755C-D96B-4D14-951B-8BE5F59B5191}" type="pres">
      <dgm:prSet presAssocID="{4880B704-D2F7-4E4C-A9E1-BBC479D51391}" presName="composite" presStyleCnt="0"/>
      <dgm:spPr/>
    </dgm:pt>
    <dgm:pt modelId="{AA31E428-D819-4DA2-B325-BA3C4266E352}" type="pres">
      <dgm:prSet presAssocID="{4880B704-D2F7-4E4C-A9E1-BBC479D51391}" presName="background" presStyleLbl="node0" presStyleIdx="0" presStyleCnt="2"/>
      <dgm:spPr/>
    </dgm:pt>
    <dgm:pt modelId="{2D00961C-62F0-4B33-8358-24098DE442A5}" type="pres">
      <dgm:prSet presAssocID="{4880B704-D2F7-4E4C-A9E1-BBC479D51391}" presName="text" presStyleLbl="fgAcc0" presStyleIdx="0" presStyleCnt="2">
        <dgm:presLayoutVars>
          <dgm:chPref val="3"/>
        </dgm:presLayoutVars>
      </dgm:prSet>
      <dgm:spPr/>
    </dgm:pt>
    <dgm:pt modelId="{98F80D0E-2A0B-4815-B14F-E407F2EFF381}" type="pres">
      <dgm:prSet presAssocID="{4880B704-D2F7-4E4C-A9E1-BBC479D51391}" presName="hierChild2" presStyleCnt="0"/>
      <dgm:spPr/>
    </dgm:pt>
    <dgm:pt modelId="{EE9AE824-C66B-42B7-9520-CCDF127F7E0C}" type="pres">
      <dgm:prSet presAssocID="{D50170BC-A24C-4F24-A44E-3DEC129CE089}" presName="hierRoot1" presStyleCnt="0"/>
      <dgm:spPr/>
    </dgm:pt>
    <dgm:pt modelId="{A659ABD2-F3BE-4B38-B3B2-31B219EB115B}" type="pres">
      <dgm:prSet presAssocID="{D50170BC-A24C-4F24-A44E-3DEC129CE089}" presName="composite" presStyleCnt="0"/>
      <dgm:spPr/>
    </dgm:pt>
    <dgm:pt modelId="{79AB2C7F-9A54-46DC-AEAF-2F50A319603F}" type="pres">
      <dgm:prSet presAssocID="{D50170BC-A24C-4F24-A44E-3DEC129CE089}" presName="background" presStyleLbl="node0" presStyleIdx="1" presStyleCnt="2"/>
      <dgm:spPr/>
    </dgm:pt>
    <dgm:pt modelId="{EAD246A7-99C4-412A-982C-1BB65ACAD83C}" type="pres">
      <dgm:prSet presAssocID="{D50170BC-A24C-4F24-A44E-3DEC129CE089}" presName="text" presStyleLbl="fgAcc0" presStyleIdx="1" presStyleCnt="2">
        <dgm:presLayoutVars>
          <dgm:chPref val="3"/>
        </dgm:presLayoutVars>
      </dgm:prSet>
      <dgm:spPr/>
    </dgm:pt>
    <dgm:pt modelId="{E70183D9-7304-4E4D-A1B7-9D9F0163CA81}" type="pres">
      <dgm:prSet presAssocID="{D50170BC-A24C-4F24-A44E-3DEC129CE089}" presName="hierChild2" presStyleCnt="0"/>
      <dgm:spPr/>
    </dgm:pt>
  </dgm:ptLst>
  <dgm:cxnLst>
    <dgm:cxn modelId="{9B8AC31F-4942-4F61-BE59-5BB683E0961B}" type="presOf" srcId="{D50170BC-A24C-4F24-A44E-3DEC129CE089}" destId="{EAD246A7-99C4-412A-982C-1BB65ACAD83C}" srcOrd="0" destOrd="0" presId="urn:microsoft.com/office/officeart/2005/8/layout/hierarchy1"/>
    <dgm:cxn modelId="{7433F273-4981-4282-AB3B-CEC47E03FF60}" srcId="{B627E875-1DA8-4F8E-99FC-E733448D8390}" destId="{4880B704-D2F7-4E4C-A9E1-BBC479D51391}" srcOrd="0" destOrd="0" parTransId="{091F3E7B-DC3F-47FD-8A43-A80A6FC3A435}" sibTransId="{60FE48EA-35C1-4CC4-A3C1-06FC44C80EAE}"/>
    <dgm:cxn modelId="{C561DF8E-47DB-49FE-8C72-B2AA6534BCEA}" type="presOf" srcId="{4880B704-D2F7-4E4C-A9E1-BBC479D51391}" destId="{2D00961C-62F0-4B33-8358-24098DE442A5}" srcOrd="0" destOrd="0" presId="urn:microsoft.com/office/officeart/2005/8/layout/hierarchy1"/>
    <dgm:cxn modelId="{5EFAFC99-5D1B-408C-B49E-1752B0DDE330}" srcId="{B627E875-1DA8-4F8E-99FC-E733448D8390}" destId="{D50170BC-A24C-4F24-A44E-3DEC129CE089}" srcOrd="1" destOrd="0" parTransId="{352685E8-0E9D-4823-842D-60057A596E56}" sibTransId="{43DCCE8B-09FE-421C-A165-AB32265EF9CE}"/>
    <dgm:cxn modelId="{D3E230B0-69B0-48A7-9BFE-41BE6438C207}" type="presOf" srcId="{B627E875-1DA8-4F8E-99FC-E733448D8390}" destId="{FF6C4C4B-60D8-40B1-B054-39F9E68EB977}" srcOrd="0" destOrd="0" presId="urn:microsoft.com/office/officeart/2005/8/layout/hierarchy1"/>
    <dgm:cxn modelId="{0A26F6C9-47D8-4BA8-8508-651395F6D37E}" type="presParOf" srcId="{FF6C4C4B-60D8-40B1-B054-39F9E68EB977}" destId="{0C5516E7-97FF-4746-BDAC-6FB4BE6BE372}" srcOrd="0" destOrd="0" presId="urn:microsoft.com/office/officeart/2005/8/layout/hierarchy1"/>
    <dgm:cxn modelId="{56ADDC17-CFE2-4B16-B110-A0CE4A71B5E8}" type="presParOf" srcId="{0C5516E7-97FF-4746-BDAC-6FB4BE6BE372}" destId="{B0D6755C-D96B-4D14-951B-8BE5F59B5191}" srcOrd="0" destOrd="0" presId="urn:microsoft.com/office/officeart/2005/8/layout/hierarchy1"/>
    <dgm:cxn modelId="{B3689849-3390-4ABD-9BDA-69E52F15BEE7}" type="presParOf" srcId="{B0D6755C-D96B-4D14-951B-8BE5F59B5191}" destId="{AA31E428-D819-4DA2-B325-BA3C4266E352}" srcOrd="0" destOrd="0" presId="urn:microsoft.com/office/officeart/2005/8/layout/hierarchy1"/>
    <dgm:cxn modelId="{F4A5C0EF-2DEB-4957-914F-9BABC7749436}" type="presParOf" srcId="{B0D6755C-D96B-4D14-951B-8BE5F59B5191}" destId="{2D00961C-62F0-4B33-8358-24098DE442A5}" srcOrd="1" destOrd="0" presId="urn:microsoft.com/office/officeart/2005/8/layout/hierarchy1"/>
    <dgm:cxn modelId="{5362A537-D657-4922-9214-60A4EA60D3D6}" type="presParOf" srcId="{0C5516E7-97FF-4746-BDAC-6FB4BE6BE372}" destId="{98F80D0E-2A0B-4815-B14F-E407F2EFF381}" srcOrd="1" destOrd="0" presId="urn:microsoft.com/office/officeart/2005/8/layout/hierarchy1"/>
    <dgm:cxn modelId="{A15D7A12-84D6-4411-A147-32D2C55BE63B}" type="presParOf" srcId="{FF6C4C4B-60D8-40B1-B054-39F9E68EB977}" destId="{EE9AE824-C66B-42B7-9520-CCDF127F7E0C}" srcOrd="1" destOrd="0" presId="urn:microsoft.com/office/officeart/2005/8/layout/hierarchy1"/>
    <dgm:cxn modelId="{003E5A42-4E79-4C39-899D-C9267A3DB886}" type="presParOf" srcId="{EE9AE824-C66B-42B7-9520-CCDF127F7E0C}" destId="{A659ABD2-F3BE-4B38-B3B2-31B219EB115B}" srcOrd="0" destOrd="0" presId="urn:microsoft.com/office/officeart/2005/8/layout/hierarchy1"/>
    <dgm:cxn modelId="{726064D7-DF3A-4B12-BE82-5F5320DB2D37}" type="presParOf" srcId="{A659ABD2-F3BE-4B38-B3B2-31B219EB115B}" destId="{79AB2C7F-9A54-46DC-AEAF-2F50A319603F}" srcOrd="0" destOrd="0" presId="urn:microsoft.com/office/officeart/2005/8/layout/hierarchy1"/>
    <dgm:cxn modelId="{90F59667-BAD4-4D45-8D0B-4298469069BF}" type="presParOf" srcId="{A659ABD2-F3BE-4B38-B3B2-31B219EB115B}" destId="{EAD246A7-99C4-412A-982C-1BB65ACAD83C}" srcOrd="1" destOrd="0" presId="urn:microsoft.com/office/officeart/2005/8/layout/hierarchy1"/>
    <dgm:cxn modelId="{CC0D2B70-20DC-43A3-B2CC-44F64A932A89}" type="presParOf" srcId="{EE9AE824-C66B-42B7-9520-CCDF127F7E0C}" destId="{E70183D9-7304-4E4D-A1B7-9D9F0163CA8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B81ABC-1744-4EC9-8901-DA99CED517B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B97D7BF8-9669-42E9-8895-6F63A6FD857B}">
      <dgm:prSet/>
      <dgm:spPr/>
      <dgm:t>
        <a:bodyPr/>
        <a:lstStyle/>
        <a:p>
          <a:r>
            <a:rPr lang="en-US" dirty="0"/>
            <a:t>ALL MYP STUDENTS REPORT DIRECTLY TO THE CAFETERIA FROM 8:05-8:15 FOR BREAKFAST. NO MIDDLE SCHOOL STUDENTS GET BREAKFAST FROM ELEMENTARY CARTS.</a:t>
          </a:r>
        </a:p>
      </dgm:t>
    </dgm:pt>
    <dgm:pt modelId="{11DBB953-BA91-4754-B288-E30E33A6874C}" type="parTrans" cxnId="{93DB071A-C241-4B91-8237-875247175D2C}">
      <dgm:prSet/>
      <dgm:spPr/>
      <dgm:t>
        <a:bodyPr/>
        <a:lstStyle/>
        <a:p>
          <a:endParaRPr lang="en-US"/>
        </a:p>
      </dgm:t>
    </dgm:pt>
    <dgm:pt modelId="{0C5AB561-1653-4E7C-A694-9CD5A392CB87}" type="sibTrans" cxnId="{93DB071A-C241-4B91-8237-875247175D2C}">
      <dgm:prSet/>
      <dgm:spPr/>
      <dgm:t>
        <a:bodyPr/>
        <a:lstStyle/>
        <a:p>
          <a:endParaRPr lang="en-US"/>
        </a:p>
      </dgm:t>
    </dgm:pt>
    <dgm:pt modelId="{263B46ED-5E8C-493A-8659-D9AC19DAB4DF}">
      <dgm:prSet/>
      <dgm:spPr/>
      <dgm:t>
        <a:bodyPr/>
        <a:lstStyle/>
        <a:p>
          <a:r>
            <a:rPr lang="en-US"/>
            <a:t>NO STUDENTS ARE ALLOWED UPSTAIRS UNTIL THE BELL RINGS AT 8:15.</a:t>
          </a:r>
        </a:p>
      </dgm:t>
    </dgm:pt>
    <dgm:pt modelId="{FDFA5912-3AF9-4E98-BA66-117AEB86B2B8}" type="parTrans" cxnId="{A8A28525-2CBD-4D92-B917-4472AC31BB57}">
      <dgm:prSet/>
      <dgm:spPr/>
      <dgm:t>
        <a:bodyPr/>
        <a:lstStyle/>
        <a:p>
          <a:endParaRPr lang="en-US"/>
        </a:p>
      </dgm:t>
    </dgm:pt>
    <dgm:pt modelId="{0A8A987A-43CA-42B1-B85B-9FC344B14B11}" type="sibTrans" cxnId="{A8A28525-2CBD-4D92-B917-4472AC31BB57}">
      <dgm:prSet/>
      <dgm:spPr/>
      <dgm:t>
        <a:bodyPr/>
        <a:lstStyle/>
        <a:p>
          <a:endParaRPr lang="en-US"/>
        </a:p>
      </dgm:t>
    </dgm:pt>
    <dgm:pt modelId="{EF342415-1EB1-4717-AEB1-5B7150923D1A}">
      <dgm:prSet/>
      <dgm:spPr/>
      <dgm:t>
        <a:bodyPr/>
        <a:lstStyle/>
        <a:p>
          <a:r>
            <a:rPr lang="en-US"/>
            <a:t>ALL STUDENTS EXIT THE CAFETERIA PATIO DOWN HALLWAY TO STAIRWAY 2. NO STUDENTS ARE ALLOWED BEHIND GYM WHEN BREAKFAST IS OVER.</a:t>
          </a:r>
        </a:p>
      </dgm:t>
    </dgm:pt>
    <dgm:pt modelId="{49E1F444-D413-4F69-B576-4BD3E5D93B78}" type="parTrans" cxnId="{A11DED08-E2B5-493D-A594-6DB19557C3ED}">
      <dgm:prSet/>
      <dgm:spPr/>
      <dgm:t>
        <a:bodyPr/>
        <a:lstStyle/>
        <a:p>
          <a:endParaRPr lang="en-US"/>
        </a:p>
      </dgm:t>
    </dgm:pt>
    <dgm:pt modelId="{1D21951E-DB3B-451B-990F-5EA94A8FFEFF}" type="sibTrans" cxnId="{A11DED08-E2B5-493D-A594-6DB19557C3ED}">
      <dgm:prSet/>
      <dgm:spPr/>
      <dgm:t>
        <a:bodyPr/>
        <a:lstStyle/>
        <a:p>
          <a:endParaRPr lang="en-US"/>
        </a:p>
      </dgm:t>
    </dgm:pt>
    <dgm:pt modelId="{E4374774-B6AA-46E9-9CE7-C0D50B89EA63}">
      <dgm:prSet/>
      <dgm:spPr/>
      <dgm:t>
        <a:bodyPr/>
        <a:lstStyle/>
        <a:p>
          <a:r>
            <a:rPr lang="en-US" dirty="0"/>
            <a:t>ALL MYP STUDENTS WILL USE STAIRWAY 2 FOLLOWING BREAKFAST AT 8:15. NO STUDENTS ARE TO USE STAIRWAY 1 OR 3 AT ANYTIME DURING THE MORNING.</a:t>
          </a:r>
        </a:p>
      </dgm:t>
    </dgm:pt>
    <dgm:pt modelId="{47D5A63E-E363-4DB6-B28D-F9D82EEE4389}" type="parTrans" cxnId="{F58C7072-3972-48C8-96DD-A89F2577EC4D}">
      <dgm:prSet/>
      <dgm:spPr/>
      <dgm:t>
        <a:bodyPr/>
        <a:lstStyle/>
        <a:p>
          <a:endParaRPr lang="en-US"/>
        </a:p>
      </dgm:t>
    </dgm:pt>
    <dgm:pt modelId="{9F07BCA7-24BD-46E7-9990-52DB715EC7D8}" type="sibTrans" cxnId="{F58C7072-3972-48C8-96DD-A89F2577EC4D}">
      <dgm:prSet/>
      <dgm:spPr/>
      <dgm:t>
        <a:bodyPr/>
        <a:lstStyle/>
        <a:p>
          <a:endParaRPr lang="en-US"/>
        </a:p>
      </dgm:t>
    </dgm:pt>
    <dgm:pt modelId="{CF1D74D4-7CA0-4A26-89DC-7569DADF22DC}">
      <dgm:prSet/>
      <dgm:spPr/>
      <dgm:t>
        <a:bodyPr/>
        <a:lstStyle/>
        <a:p>
          <a:r>
            <a:rPr lang="en-US"/>
            <a:t>AT NO TIME ARE MYP STUDENTS TO USE THE PYP RESTROOMS OR ENTER ANY PYP CLASSROOMS.</a:t>
          </a:r>
        </a:p>
      </dgm:t>
    </dgm:pt>
    <dgm:pt modelId="{4907A774-FC81-4AC6-BB22-BB1909BED54F}" type="parTrans" cxnId="{B0814460-1FED-4B3D-B9CC-B9449E3085A6}">
      <dgm:prSet/>
      <dgm:spPr/>
      <dgm:t>
        <a:bodyPr/>
        <a:lstStyle/>
        <a:p>
          <a:endParaRPr lang="en-US"/>
        </a:p>
      </dgm:t>
    </dgm:pt>
    <dgm:pt modelId="{55E6259C-49B7-4E93-A6A3-37B3099AC04C}" type="sibTrans" cxnId="{B0814460-1FED-4B3D-B9CC-B9449E3085A6}">
      <dgm:prSet/>
      <dgm:spPr/>
      <dgm:t>
        <a:bodyPr/>
        <a:lstStyle/>
        <a:p>
          <a:endParaRPr lang="en-US"/>
        </a:p>
      </dgm:t>
    </dgm:pt>
    <dgm:pt modelId="{09B4A2C8-9646-4D40-9F53-404C47B27673}">
      <dgm:prSet/>
      <dgm:spPr/>
      <dgm:t>
        <a:bodyPr/>
        <a:lstStyle/>
        <a:p>
          <a:r>
            <a:rPr lang="en-US"/>
            <a:t>AT NO TIME ARE MYP STUDENTS TO BE IN THE GYM HALLWAY ON PE PATIO OR IN THE LOCKER ROOMS.</a:t>
          </a:r>
        </a:p>
      </dgm:t>
    </dgm:pt>
    <dgm:pt modelId="{B5A002C2-FAD5-498F-A65B-E70691A8B7C0}" type="parTrans" cxnId="{1C97D5A5-47E4-4328-A488-D71060DDAD99}">
      <dgm:prSet/>
      <dgm:spPr/>
      <dgm:t>
        <a:bodyPr/>
        <a:lstStyle/>
        <a:p>
          <a:endParaRPr lang="en-US"/>
        </a:p>
      </dgm:t>
    </dgm:pt>
    <dgm:pt modelId="{E3EC2496-EF91-4476-B169-DA80CCB4A6C8}" type="sibTrans" cxnId="{1C97D5A5-47E4-4328-A488-D71060DDAD99}">
      <dgm:prSet/>
      <dgm:spPr/>
      <dgm:t>
        <a:bodyPr/>
        <a:lstStyle/>
        <a:p>
          <a:endParaRPr lang="en-US"/>
        </a:p>
      </dgm:t>
    </dgm:pt>
    <dgm:pt modelId="{1B849A3A-23FA-4F6F-8355-E5A5CABA2DEB}" type="pres">
      <dgm:prSet presAssocID="{EEB81ABC-1744-4EC9-8901-DA99CED517BD}" presName="linear" presStyleCnt="0">
        <dgm:presLayoutVars>
          <dgm:animLvl val="lvl"/>
          <dgm:resizeHandles val="exact"/>
        </dgm:presLayoutVars>
      </dgm:prSet>
      <dgm:spPr/>
    </dgm:pt>
    <dgm:pt modelId="{F7B88B24-3802-46AF-95C0-272F8647B942}" type="pres">
      <dgm:prSet presAssocID="{B97D7BF8-9669-42E9-8895-6F63A6FD857B}" presName="parentText" presStyleLbl="node1" presStyleIdx="0" presStyleCnt="6">
        <dgm:presLayoutVars>
          <dgm:chMax val="0"/>
          <dgm:bulletEnabled val="1"/>
        </dgm:presLayoutVars>
      </dgm:prSet>
      <dgm:spPr/>
    </dgm:pt>
    <dgm:pt modelId="{922BAA50-7102-4AC8-8346-6CE204466F2C}" type="pres">
      <dgm:prSet presAssocID="{0C5AB561-1653-4E7C-A694-9CD5A392CB87}" presName="spacer" presStyleCnt="0"/>
      <dgm:spPr/>
    </dgm:pt>
    <dgm:pt modelId="{8F87A651-E892-45C2-80B6-7C737606CD32}" type="pres">
      <dgm:prSet presAssocID="{263B46ED-5E8C-493A-8659-D9AC19DAB4DF}" presName="parentText" presStyleLbl="node1" presStyleIdx="1" presStyleCnt="6">
        <dgm:presLayoutVars>
          <dgm:chMax val="0"/>
          <dgm:bulletEnabled val="1"/>
        </dgm:presLayoutVars>
      </dgm:prSet>
      <dgm:spPr/>
    </dgm:pt>
    <dgm:pt modelId="{0E4E1D95-7216-4A54-BB32-26337E400421}" type="pres">
      <dgm:prSet presAssocID="{0A8A987A-43CA-42B1-B85B-9FC344B14B11}" presName="spacer" presStyleCnt="0"/>
      <dgm:spPr/>
    </dgm:pt>
    <dgm:pt modelId="{D3CD9DF6-6C09-4F9D-93C1-9ABBD36E675C}" type="pres">
      <dgm:prSet presAssocID="{EF342415-1EB1-4717-AEB1-5B7150923D1A}" presName="parentText" presStyleLbl="node1" presStyleIdx="2" presStyleCnt="6">
        <dgm:presLayoutVars>
          <dgm:chMax val="0"/>
          <dgm:bulletEnabled val="1"/>
        </dgm:presLayoutVars>
      </dgm:prSet>
      <dgm:spPr/>
    </dgm:pt>
    <dgm:pt modelId="{F5DD3F2E-259E-4B38-BFB5-D073EB683583}" type="pres">
      <dgm:prSet presAssocID="{1D21951E-DB3B-451B-990F-5EA94A8FFEFF}" presName="spacer" presStyleCnt="0"/>
      <dgm:spPr/>
    </dgm:pt>
    <dgm:pt modelId="{FDBA3247-7AA3-4095-94FD-545BCB5E697E}" type="pres">
      <dgm:prSet presAssocID="{E4374774-B6AA-46E9-9CE7-C0D50B89EA63}" presName="parentText" presStyleLbl="node1" presStyleIdx="3" presStyleCnt="6">
        <dgm:presLayoutVars>
          <dgm:chMax val="0"/>
          <dgm:bulletEnabled val="1"/>
        </dgm:presLayoutVars>
      </dgm:prSet>
      <dgm:spPr/>
    </dgm:pt>
    <dgm:pt modelId="{16555742-9641-479E-91F5-BBD3F2743A34}" type="pres">
      <dgm:prSet presAssocID="{9F07BCA7-24BD-46E7-9990-52DB715EC7D8}" presName="spacer" presStyleCnt="0"/>
      <dgm:spPr/>
    </dgm:pt>
    <dgm:pt modelId="{CE98C409-7360-44EB-8F1B-091137783B8A}" type="pres">
      <dgm:prSet presAssocID="{CF1D74D4-7CA0-4A26-89DC-7569DADF22DC}" presName="parentText" presStyleLbl="node1" presStyleIdx="4" presStyleCnt="6">
        <dgm:presLayoutVars>
          <dgm:chMax val="0"/>
          <dgm:bulletEnabled val="1"/>
        </dgm:presLayoutVars>
      </dgm:prSet>
      <dgm:spPr/>
    </dgm:pt>
    <dgm:pt modelId="{DBDDDF96-B56C-432D-B42C-DA9333728D20}" type="pres">
      <dgm:prSet presAssocID="{55E6259C-49B7-4E93-A6A3-37B3099AC04C}" presName="spacer" presStyleCnt="0"/>
      <dgm:spPr/>
    </dgm:pt>
    <dgm:pt modelId="{42D9A92B-7BDF-4DCC-804F-894295BB01BC}" type="pres">
      <dgm:prSet presAssocID="{09B4A2C8-9646-4D40-9F53-404C47B27673}" presName="parentText" presStyleLbl="node1" presStyleIdx="5" presStyleCnt="6">
        <dgm:presLayoutVars>
          <dgm:chMax val="0"/>
          <dgm:bulletEnabled val="1"/>
        </dgm:presLayoutVars>
      </dgm:prSet>
      <dgm:spPr/>
    </dgm:pt>
  </dgm:ptLst>
  <dgm:cxnLst>
    <dgm:cxn modelId="{A11DED08-E2B5-493D-A594-6DB19557C3ED}" srcId="{EEB81ABC-1744-4EC9-8901-DA99CED517BD}" destId="{EF342415-1EB1-4717-AEB1-5B7150923D1A}" srcOrd="2" destOrd="0" parTransId="{49E1F444-D413-4F69-B576-4BD3E5D93B78}" sibTransId="{1D21951E-DB3B-451B-990F-5EA94A8FFEFF}"/>
    <dgm:cxn modelId="{93DB071A-C241-4B91-8237-875247175D2C}" srcId="{EEB81ABC-1744-4EC9-8901-DA99CED517BD}" destId="{B97D7BF8-9669-42E9-8895-6F63A6FD857B}" srcOrd="0" destOrd="0" parTransId="{11DBB953-BA91-4754-B288-E30E33A6874C}" sibTransId="{0C5AB561-1653-4E7C-A694-9CD5A392CB87}"/>
    <dgm:cxn modelId="{051DFE1E-0EB4-4EE3-A6F6-2987234B6FD9}" type="presOf" srcId="{EEB81ABC-1744-4EC9-8901-DA99CED517BD}" destId="{1B849A3A-23FA-4F6F-8355-E5A5CABA2DEB}" srcOrd="0" destOrd="0" presId="urn:microsoft.com/office/officeart/2005/8/layout/vList2"/>
    <dgm:cxn modelId="{A8A28525-2CBD-4D92-B917-4472AC31BB57}" srcId="{EEB81ABC-1744-4EC9-8901-DA99CED517BD}" destId="{263B46ED-5E8C-493A-8659-D9AC19DAB4DF}" srcOrd="1" destOrd="0" parTransId="{FDFA5912-3AF9-4E98-BA66-117AEB86B2B8}" sibTransId="{0A8A987A-43CA-42B1-B85B-9FC344B14B11}"/>
    <dgm:cxn modelId="{B0814460-1FED-4B3D-B9CC-B9449E3085A6}" srcId="{EEB81ABC-1744-4EC9-8901-DA99CED517BD}" destId="{CF1D74D4-7CA0-4A26-89DC-7569DADF22DC}" srcOrd="4" destOrd="0" parTransId="{4907A774-FC81-4AC6-BB22-BB1909BED54F}" sibTransId="{55E6259C-49B7-4E93-A6A3-37B3099AC04C}"/>
    <dgm:cxn modelId="{01FA1B4F-8FDA-4DCC-BB92-DD29AAB0F2E1}" type="presOf" srcId="{E4374774-B6AA-46E9-9CE7-C0D50B89EA63}" destId="{FDBA3247-7AA3-4095-94FD-545BCB5E697E}" srcOrd="0" destOrd="0" presId="urn:microsoft.com/office/officeart/2005/8/layout/vList2"/>
    <dgm:cxn modelId="{F58C7072-3972-48C8-96DD-A89F2577EC4D}" srcId="{EEB81ABC-1744-4EC9-8901-DA99CED517BD}" destId="{E4374774-B6AA-46E9-9CE7-C0D50B89EA63}" srcOrd="3" destOrd="0" parTransId="{47D5A63E-E363-4DB6-B28D-F9D82EEE4389}" sibTransId="{9F07BCA7-24BD-46E7-9990-52DB715EC7D8}"/>
    <dgm:cxn modelId="{7F166E78-A9DB-42D7-8C39-C4C0FF84AAA3}" type="presOf" srcId="{EF342415-1EB1-4717-AEB1-5B7150923D1A}" destId="{D3CD9DF6-6C09-4F9D-93C1-9ABBD36E675C}" srcOrd="0" destOrd="0" presId="urn:microsoft.com/office/officeart/2005/8/layout/vList2"/>
    <dgm:cxn modelId="{EA134187-152D-4D3E-9312-2E79CCA17D27}" type="presOf" srcId="{09B4A2C8-9646-4D40-9F53-404C47B27673}" destId="{42D9A92B-7BDF-4DCC-804F-894295BB01BC}" srcOrd="0" destOrd="0" presId="urn:microsoft.com/office/officeart/2005/8/layout/vList2"/>
    <dgm:cxn modelId="{D7562F8D-0B45-4F4D-8CFF-795EAB848891}" type="presOf" srcId="{263B46ED-5E8C-493A-8659-D9AC19DAB4DF}" destId="{8F87A651-E892-45C2-80B6-7C737606CD32}" srcOrd="0" destOrd="0" presId="urn:microsoft.com/office/officeart/2005/8/layout/vList2"/>
    <dgm:cxn modelId="{918A899E-618E-4E27-868C-CA9E640681D1}" type="presOf" srcId="{CF1D74D4-7CA0-4A26-89DC-7569DADF22DC}" destId="{CE98C409-7360-44EB-8F1B-091137783B8A}" srcOrd="0" destOrd="0" presId="urn:microsoft.com/office/officeart/2005/8/layout/vList2"/>
    <dgm:cxn modelId="{EAE7CDA4-68F2-4B17-9F55-2A22755BBC6D}" type="presOf" srcId="{B97D7BF8-9669-42E9-8895-6F63A6FD857B}" destId="{F7B88B24-3802-46AF-95C0-272F8647B942}" srcOrd="0" destOrd="0" presId="urn:microsoft.com/office/officeart/2005/8/layout/vList2"/>
    <dgm:cxn modelId="{1C97D5A5-47E4-4328-A488-D71060DDAD99}" srcId="{EEB81ABC-1744-4EC9-8901-DA99CED517BD}" destId="{09B4A2C8-9646-4D40-9F53-404C47B27673}" srcOrd="5" destOrd="0" parTransId="{B5A002C2-FAD5-498F-A65B-E70691A8B7C0}" sibTransId="{E3EC2496-EF91-4476-B169-DA80CCB4A6C8}"/>
    <dgm:cxn modelId="{E2ADB40C-B933-49C7-8BA8-5694AA715904}" type="presParOf" srcId="{1B849A3A-23FA-4F6F-8355-E5A5CABA2DEB}" destId="{F7B88B24-3802-46AF-95C0-272F8647B942}" srcOrd="0" destOrd="0" presId="urn:microsoft.com/office/officeart/2005/8/layout/vList2"/>
    <dgm:cxn modelId="{D086BAD7-504C-4737-B8AA-5EEC0F77F11B}" type="presParOf" srcId="{1B849A3A-23FA-4F6F-8355-E5A5CABA2DEB}" destId="{922BAA50-7102-4AC8-8346-6CE204466F2C}" srcOrd="1" destOrd="0" presId="urn:microsoft.com/office/officeart/2005/8/layout/vList2"/>
    <dgm:cxn modelId="{674FA95A-84F9-4C96-9E6B-467CCE7F81F6}" type="presParOf" srcId="{1B849A3A-23FA-4F6F-8355-E5A5CABA2DEB}" destId="{8F87A651-E892-45C2-80B6-7C737606CD32}" srcOrd="2" destOrd="0" presId="urn:microsoft.com/office/officeart/2005/8/layout/vList2"/>
    <dgm:cxn modelId="{C8D8F102-9366-4255-B9EB-33D87E956A93}" type="presParOf" srcId="{1B849A3A-23FA-4F6F-8355-E5A5CABA2DEB}" destId="{0E4E1D95-7216-4A54-BB32-26337E400421}" srcOrd="3" destOrd="0" presId="urn:microsoft.com/office/officeart/2005/8/layout/vList2"/>
    <dgm:cxn modelId="{E3923809-D102-40E4-A0A6-C6F416637B59}" type="presParOf" srcId="{1B849A3A-23FA-4F6F-8355-E5A5CABA2DEB}" destId="{D3CD9DF6-6C09-4F9D-93C1-9ABBD36E675C}" srcOrd="4" destOrd="0" presId="urn:microsoft.com/office/officeart/2005/8/layout/vList2"/>
    <dgm:cxn modelId="{EC6EA411-F23C-4EF7-905D-61485796E2F7}" type="presParOf" srcId="{1B849A3A-23FA-4F6F-8355-E5A5CABA2DEB}" destId="{F5DD3F2E-259E-4B38-BFB5-D073EB683583}" srcOrd="5" destOrd="0" presId="urn:microsoft.com/office/officeart/2005/8/layout/vList2"/>
    <dgm:cxn modelId="{AA047ECC-9F8F-40C8-B080-2637A84718F5}" type="presParOf" srcId="{1B849A3A-23FA-4F6F-8355-E5A5CABA2DEB}" destId="{FDBA3247-7AA3-4095-94FD-545BCB5E697E}" srcOrd="6" destOrd="0" presId="urn:microsoft.com/office/officeart/2005/8/layout/vList2"/>
    <dgm:cxn modelId="{AB9A0B2A-EF78-457D-A4CB-648CCFCDBEE7}" type="presParOf" srcId="{1B849A3A-23FA-4F6F-8355-E5A5CABA2DEB}" destId="{16555742-9641-479E-91F5-BBD3F2743A34}" srcOrd="7" destOrd="0" presId="urn:microsoft.com/office/officeart/2005/8/layout/vList2"/>
    <dgm:cxn modelId="{99E3E25B-8950-419E-8D88-237FC7B39D57}" type="presParOf" srcId="{1B849A3A-23FA-4F6F-8355-E5A5CABA2DEB}" destId="{CE98C409-7360-44EB-8F1B-091137783B8A}" srcOrd="8" destOrd="0" presId="urn:microsoft.com/office/officeart/2005/8/layout/vList2"/>
    <dgm:cxn modelId="{CC57AF5B-5680-404A-B8DF-DCBD4E51D8B5}" type="presParOf" srcId="{1B849A3A-23FA-4F6F-8355-E5A5CABA2DEB}" destId="{DBDDDF96-B56C-432D-B42C-DA9333728D20}" srcOrd="9" destOrd="0" presId="urn:microsoft.com/office/officeart/2005/8/layout/vList2"/>
    <dgm:cxn modelId="{ED09BFB1-05DD-4D40-8FD3-A6F0190BDD4C}" type="presParOf" srcId="{1B849A3A-23FA-4F6F-8355-E5A5CABA2DEB}" destId="{42D9A92B-7BDF-4DCC-804F-894295BB01B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FA5B01-DF3F-4387-957E-F82975F20CCA}" type="doc">
      <dgm:prSet loTypeId="urn:microsoft.com/office/officeart/2018/2/layout/IconLabel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B52DA8D8-ABFD-4693-A817-85898F52B1F5}">
      <dgm:prSet/>
      <dgm:spPr/>
      <dgm:t>
        <a:bodyPr/>
        <a:lstStyle/>
        <a:p>
          <a:r>
            <a:rPr lang="en-US"/>
            <a:t>STUDENTS ARE TO MOVE DIRECTLY TO THEIR NEXT CLASS PERIOD.</a:t>
          </a:r>
        </a:p>
      </dgm:t>
    </dgm:pt>
    <dgm:pt modelId="{C81704B3-9F74-4ECE-899E-D32CC22571F3}" type="parTrans" cxnId="{7B077AA1-826E-4380-B8D3-86A55ABABDD8}">
      <dgm:prSet/>
      <dgm:spPr/>
      <dgm:t>
        <a:bodyPr/>
        <a:lstStyle/>
        <a:p>
          <a:endParaRPr lang="en-US"/>
        </a:p>
      </dgm:t>
    </dgm:pt>
    <dgm:pt modelId="{87FE6DF7-A2E9-444B-AF4A-D238F976DD02}" type="sibTrans" cxnId="{7B077AA1-826E-4380-B8D3-86A55ABABDD8}">
      <dgm:prSet/>
      <dgm:spPr/>
      <dgm:t>
        <a:bodyPr/>
        <a:lstStyle/>
        <a:p>
          <a:endParaRPr lang="en-US"/>
        </a:p>
      </dgm:t>
    </dgm:pt>
    <dgm:pt modelId="{A2AD7CD8-A26B-414E-916D-C54F310E1A13}">
      <dgm:prSet/>
      <dgm:spPr/>
      <dgm:t>
        <a:bodyPr/>
        <a:lstStyle/>
        <a:p>
          <a:r>
            <a:rPr lang="en-US" dirty="0"/>
            <a:t>CELL PHONES</a:t>
          </a:r>
          <a:r>
            <a:rPr lang="en-US"/>
            <a:t>/EARBUDS ARE </a:t>
          </a:r>
          <a:r>
            <a:rPr lang="en-US" dirty="0"/>
            <a:t>NOT TO BE OUT FOR ANY REASON IN THE HALLWAY.</a:t>
          </a:r>
        </a:p>
      </dgm:t>
    </dgm:pt>
    <dgm:pt modelId="{FD910605-DE15-40DC-888D-28E8A8486FAF}" type="parTrans" cxnId="{9D3CB97D-3888-4094-9D59-A46BEE365A94}">
      <dgm:prSet/>
      <dgm:spPr/>
      <dgm:t>
        <a:bodyPr/>
        <a:lstStyle/>
        <a:p>
          <a:endParaRPr lang="en-US"/>
        </a:p>
      </dgm:t>
    </dgm:pt>
    <dgm:pt modelId="{3D583712-A907-4C85-8D61-8AB5E42CE89B}" type="sibTrans" cxnId="{9D3CB97D-3888-4094-9D59-A46BEE365A94}">
      <dgm:prSet/>
      <dgm:spPr/>
      <dgm:t>
        <a:bodyPr/>
        <a:lstStyle/>
        <a:p>
          <a:endParaRPr lang="en-US"/>
        </a:p>
      </dgm:t>
    </dgm:pt>
    <dgm:pt modelId="{C79C98F4-65D9-4FDC-9CAE-4AC748D96FA9}" type="pres">
      <dgm:prSet presAssocID="{FDFA5B01-DF3F-4387-957E-F82975F20CCA}" presName="root" presStyleCnt="0">
        <dgm:presLayoutVars>
          <dgm:dir/>
          <dgm:resizeHandles val="exact"/>
        </dgm:presLayoutVars>
      </dgm:prSet>
      <dgm:spPr/>
    </dgm:pt>
    <dgm:pt modelId="{5C9F685B-B33B-4FA1-BBF6-E6E7D710850C}" type="pres">
      <dgm:prSet presAssocID="{B52DA8D8-ABFD-4693-A817-85898F52B1F5}" presName="compNode" presStyleCnt="0"/>
      <dgm:spPr/>
    </dgm:pt>
    <dgm:pt modelId="{1293ADC7-0A1E-4FB1-B466-9FFE4F33469D}" type="pres">
      <dgm:prSet presAssocID="{B52DA8D8-ABFD-4693-A817-85898F52B1F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0187C803-3C0F-44A8-8CC9-B57A5DC2B0E4}" type="pres">
      <dgm:prSet presAssocID="{B52DA8D8-ABFD-4693-A817-85898F52B1F5}" presName="spaceRect" presStyleCnt="0"/>
      <dgm:spPr/>
    </dgm:pt>
    <dgm:pt modelId="{57C58F28-CA6E-40CE-95E2-6AE9FF9C514E}" type="pres">
      <dgm:prSet presAssocID="{B52DA8D8-ABFD-4693-A817-85898F52B1F5}" presName="textRect" presStyleLbl="revTx" presStyleIdx="0" presStyleCnt="2">
        <dgm:presLayoutVars>
          <dgm:chMax val="1"/>
          <dgm:chPref val="1"/>
        </dgm:presLayoutVars>
      </dgm:prSet>
      <dgm:spPr/>
    </dgm:pt>
    <dgm:pt modelId="{849CB6D8-31D2-451B-99CB-FEA09F065AE4}" type="pres">
      <dgm:prSet presAssocID="{87FE6DF7-A2E9-444B-AF4A-D238F976DD02}" presName="sibTrans" presStyleCnt="0"/>
      <dgm:spPr/>
    </dgm:pt>
    <dgm:pt modelId="{45EE501B-CC3C-4E08-B410-67212FC8A68F}" type="pres">
      <dgm:prSet presAssocID="{A2AD7CD8-A26B-414E-916D-C54F310E1A13}" presName="compNode" presStyleCnt="0"/>
      <dgm:spPr/>
    </dgm:pt>
    <dgm:pt modelId="{EB1036EE-0646-4E4A-A5C0-63230D86D9AE}" type="pres">
      <dgm:prSet presAssocID="{A2AD7CD8-A26B-414E-916D-C54F310E1A1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mart Phone"/>
        </a:ext>
      </dgm:extLst>
    </dgm:pt>
    <dgm:pt modelId="{8B3FA80A-1E50-4C75-B590-F8FBD75E1E51}" type="pres">
      <dgm:prSet presAssocID="{A2AD7CD8-A26B-414E-916D-C54F310E1A13}" presName="spaceRect" presStyleCnt="0"/>
      <dgm:spPr/>
    </dgm:pt>
    <dgm:pt modelId="{D68BBA24-C6A6-4191-9F83-2B9BB80A1027}" type="pres">
      <dgm:prSet presAssocID="{A2AD7CD8-A26B-414E-916D-C54F310E1A13}" presName="textRect" presStyleLbl="revTx" presStyleIdx="1" presStyleCnt="2">
        <dgm:presLayoutVars>
          <dgm:chMax val="1"/>
          <dgm:chPref val="1"/>
        </dgm:presLayoutVars>
      </dgm:prSet>
      <dgm:spPr/>
    </dgm:pt>
  </dgm:ptLst>
  <dgm:cxnLst>
    <dgm:cxn modelId="{EF2EA921-A162-45F9-8F1A-E89C981D119B}" type="presOf" srcId="{A2AD7CD8-A26B-414E-916D-C54F310E1A13}" destId="{D68BBA24-C6A6-4191-9F83-2B9BB80A1027}" srcOrd="0" destOrd="0" presId="urn:microsoft.com/office/officeart/2018/2/layout/IconLabelList"/>
    <dgm:cxn modelId="{9D3CB97D-3888-4094-9D59-A46BEE365A94}" srcId="{FDFA5B01-DF3F-4387-957E-F82975F20CCA}" destId="{A2AD7CD8-A26B-414E-916D-C54F310E1A13}" srcOrd="1" destOrd="0" parTransId="{FD910605-DE15-40DC-888D-28E8A8486FAF}" sibTransId="{3D583712-A907-4C85-8D61-8AB5E42CE89B}"/>
    <dgm:cxn modelId="{7B077AA1-826E-4380-B8D3-86A55ABABDD8}" srcId="{FDFA5B01-DF3F-4387-957E-F82975F20CCA}" destId="{B52DA8D8-ABFD-4693-A817-85898F52B1F5}" srcOrd="0" destOrd="0" parTransId="{C81704B3-9F74-4ECE-899E-D32CC22571F3}" sibTransId="{87FE6DF7-A2E9-444B-AF4A-D238F976DD02}"/>
    <dgm:cxn modelId="{6FA5C5BC-89B1-4F96-B2F0-F09E13549DB1}" type="presOf" srcId="{B52DA8D8-ABFD-4693-A817-85898F52B1F5}" destId="{57C58F28-CA6E-40CE-95E2-6AE9FF9C514E}" srcOrd="0" destOrd="0" presId="urn:microsoft.com/office/officeart/2018/2/layout/IconLabelList"/>
    <dgm:cxn modelId="{A2DBD2D0-58F2-4126-B406-0BFFF150C715}" type="presOf" srcId="{FDFA5B01-DF3F-4387-957E-F82975F20CCA}" destId="{C79C98F4-65D9-4FDC-9CAE-4AC748D96FA9}" srcOrd="0" destOrd="0" presId="urn:microsoft.com/office/officeart/2018/2/layout/IconLabelList"/>
    <dgm:cxn modelId="{7756A085-773D-4E8D-8375-75FC416F2868}" type="presParOf" srcId="{C79C98F4-65D9-4FDC-9CAE-4AC748D96FA9}" destId="{5C9F685B-B33B-4FA1-BBF6-E6E7D710850C}" srcOrd="0" destOrd="0" presId="urn:microsoft.com/office/officeart/2018/2/layout/IconLabelList"/>
    <dgm:cxn modelId="{38057BC3-FF5B-48E2-8067-E3B325322964}" type="presParOf" srcId="{5C9F685B-B33B-4FA1-BBF6-E6E7D710850C}" destId="{1293ADC7-0A1E-4FB1-B466-9FFE4F33469D}" srcOrd="0" destOrd="0" presId="urn:microsoft.com/office/officeart/2018/2/layout/IconLabelList"/>
    <dgm:cxn modelId="{6E420EC4-63BC-49FC-B90B-57F1FFE1EA6C}" type="presParOf" srcId="{5C9F685B-B33B-4FA1-BBF6-E6E7D710850C}" destId="{0187C803-3C0F-44A8-8CC9-B57A5DC2B0E4}" srcOrd="1" destOrd="0" presId="urn:microsoft.com/office/officeart/2018/2/layout/IconLabelList"/>
    <dgm:cxn modelId="{C664B53D-9508-4090-9F6B-9863E3B5FC4C}" type="presParOf" srcId="{5C9F685B-B33B-4FA1-BBF6-E6E7D710850C}" destId="{57C58F28-CA6E-40CE-95E2-6AE9FF9C514E}" srcOrd="2" destOrd="0" presId="urn:microsoft.com/office/officeart/2018/2/layout/IconLabelList"/>
    <dgm:cxn modelId="{F5598057-69BA-4C99-A685-F95A79EB3FC9}" type="presParOf" srcId="{C79C98F4-65D9-4FDC-9CAE-4AC748D96FA9}" destId="{849CB6D8-31D2-451B-99CB-FEA09F065AE4}" srcOrd="1" destOrd="0" presId="urn:microsoft.com/office/officeart/2018/2/layout/IconLabelList"/>
    <dgm:cxn modelId="{A96FE093-A8DF-47B7-9528-505EDF4359C5}" type="presParOf" srcId="{C79C98F4-65D9-4FDC-9CAE-4AC748D96FA9}" destId="{45EE501B-CC3C-4E08-B410-67212FC8A68F}" srcOrd="2" destOrd="0" presId="urn:microsoft.com/office/officeart/2018/2/layout/IconLabelList"/>
    <dgm:cxn modelId="{6BFA98C2-3426-49B6-9B0D-027C65BFD99F}" type="presParOf" srcId="{45EE501B-CC3C-4E08-B410-67212FC8A68F}" destId="{EB1036EE-0646-4E4A-A5C0-63230D86D9AE}" srcOrd="0" destOrd="0" presId="urn:microsoft.com/office/officeart/2018/2/layout/IconLabelList"/>
    <dgm:cxn modelId="{6A2C0C50-623E-4409-B8E1-EEFECC741EEB}" type="presParOf" srcId="{45EE501B-CC3C-4E08-B410-67212FC8A68F}" destId="{8B3FA80A-1E50-4C75-B590-F8FBD75E1E51}" srcOrd="1" destOrd="0" presId="urn:microsoft.com/office/officeart/2018/2/layout/IconLabelList"/>
    <dgm:cxn modelId="{CE449AEE-BEA4-401F-9CA5-059D30AF0990}" type="presParOf" srcId="{45EE501B-CC3C-4E08-B410-67212FC8A68F}" destId="{D68BBA24-C6A6-4191-9F83-2B9BB80A1027}"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07AF24-9E24-43E8-A422-EBF15500D403}"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8EDC1C60-7008-4DFB-8A17-7906208556FD}">
      <dgm:prSet/>
      <dgm:spPr/>
      <dgm:t>
        <a:bodyPr/>
        <a:lstStyle/>
        <a:p>
          <a:r>
            <a:rPr lang="en-US" dirty="0"/>
            <a:t>PHONES ARE TO BE USED WITH TEACHER/ADULT PERMISSION ONLY AND ONLY FOR ACADEMIC REASONS DURING CLASS.</a:t>
          </a:r>
        </a:p>
      </dgm:t>
    </dgm:pt>
    <dgm:pt modelId="{FDD14D16-97C6-478D-B346-70605304D646}" type="parTrans" cxnId="{84E389F5-06BD-47D2-B425-3179D0E80F59}">
      <dgm:prSet/>
      <dgm:spPr/>
      <dgm:t>
        <a:bodyPr/>
        <a:lstStyle/>
        <a:p>
          <a:endParaRPr lang="en-US"/>
        </a:p>
      </dgm:t>
    </dgm:pt>
    <dgm:pt modelId="{A5610F55-BE8F-40E6-BC13-48A3699D9D43}" type="sibTrans" cxnId="{84E389F5-06BD-47D2-B425-3179D0E80F59}">
      <dgm:prSet/>
      <dgm:spPr/>
      <dgm:t>
        <a:bodyPr/>
        <a:lstStyle/>
        <a:p>
          <a:endParaRPr lang="en-US"/>
        </a:p>
      </dgm:t>
    </dgm:pt>
    <dgm:pt modelId="{FD3BC6B7-1961-405C-B05B-DA7E64A8306D}">
      <dgm:prSet/>
      <dgm:spPr/>
      <dgm:t>
        <a:bodyPr/>
        <a:lstStyle/>
        <a:p>
          <a:r>
            <a:rPr lang="en-US"/>
            <a:t>PHONES ARE NOT TO BE OUT AT ANY TIME DURING CLASS CHANGE. THIS INCLUDED WALKING AROUNG WITH IT IN YOUR HAND. PHONES ARE TO PLACED IN YOUR BACKPACK ONCE YOU ENTER CAMPUS.</a:t>
          </a:r>
        </a:p>
      </dgm:t>
    </dgm:pt>
    <dgm:pt modelId="{EC8B639C-CA28-4307-9A0E-89D011B6998B}" type="parTrans" cxnId="{44CB3EE1-4D02-4023-98B5-90705E01E928}">
      <dgm:prSet/>
      <dgm:spPr/>
      <dgm:t>
        <a:bodyPr/>
        <a:lstStyle/>
        <a:p>
          <a:endParaRPr lang="en-US"/>
        </a:p>
      </dgm:t>
    </dgm:pt>
    <dgm:pt modelId="{880E696E-38FC-46C3-A8B2-83DD4A64D62C}" type="sibTrans" cxnId="{44CB3EE1-4D02-4023-98B5-90705E01E928}">
      <dgm:prSet/>
      <dgm:spPr/>
      <dgm:t>
        <a:bodyPr/>
        <a:lstStyle/>
        <a:p>
          <a:endParaRPr lang="en-US"/>
        </a:p>
      </dgm:t>
    </dgm:pt>
    <dgm:pt modelId="{223C18CC-F268-477F-9BD6-C533A8138562}">
      <dgm:prSet/>
      <dgm:spPr/>
      <dgm:t>
        <a:bodyPr/>
        <a:lstStyle/>
        <a:p>
          <a:r>
            <a:rPr lang="en-US" dirty="0"/>
            <a:t>PHONES ARE NOT TO BE USED FOR ANY REASON WHEN YOU HAVE A SUBSTITUTE TEACHER.</a:t>
          </a:r>
        </a:p>
      </dgm:t>
    </dgm:pt>
    <dgm:pt modelId="{F102A0A2-0D4C-42C1-B2D2-888EF9D2192F}" type="parTrans" cxnId="{37EBB1D4-A67F-49F4-AAB1-55DA0E972562}">
      <dgm:prSet/>
      <dgm:spPr/>
      <dgm:t>
        <a:bodyPr/>
        <a:lstStyle/>
        <a:p>
          <a:endParaRPr lang="en-US"/>
        </a:p>
      </dgm:t>
    </dgm:pt>
    <dgm:pt modelId="{54A0BFCF-3B43-4F0B-BAE5-646BCAF5A36F}" type="sibTrans" cxnId="{37EBB1D4-A67F-49F4-AAB1-55DA0E972562}">
      <dgm:prSet/>
      <dgm:spPr/>
      <dgm:t>
        <a:bodyPr/>
        <a:lstStyle/>
        <a:p>
          <a:endParaRPr lang="en-US"/>
        </a:p>
      </dgm:t>
    </dgm:pt>
    <dgm:pt modelId="{59DCD3EA-DABD-4144-95AA-4FBE7DA95838}">
      <dgm:prSet/>
      <dgm:spPr/>
      <dgm:t>
        <a:bodyPr/>
        <a:lstStyle/>
        <a:p>
          <a:r>
            <a:rPr lang="en-US"/>
            <a:t>NO PICTURES/VIDEOS OF TEACHERS/STUDENTS ARE TO BE TAKEN ON THIS CAMPUS AT ANY TIME. </a:t>
          </a:r>
        </a:p>
      </dgm:t>
    </dgm:pt>
    <dgm:pt modelId="{D6B7ABCD-B6D3-4AD3-8ECB-703DF3CE119E}" type="parTrans" cxnId="{B83D892B-497F-4DB0-9A3F-F5567AE352AC}">
      <dgm:prSet/>
      <dgm:spPr/>
      <dgm:t>
        <a:bodyPr/>
        <a:lstStyle/>
        <a:p>
          <a:endParaRPr lang="en-US"/>
        </a:p>
      </dgm:t>
    </dgm:pt>
    <dgm:pt modelId="{99857F8D-BD24-4ACA-8CA2-747F98745E90}" type="sibTrans" cxnId="{B83D892B-497F-4DB0-9A3F-F5567AE352AC}">
      <dgm:prSet/>
      <dgm:spPr/>
      <dgm:t>
        <a:bodyPr/>
        <a:lstStyle/>
        <a:p>
          <a:endParaRPr lang="en-US"/>
        </a:p>
      </dgm:t>
    </dgm:pt>
    <dgm:pt modelId="{AC96A6F8-CCC1-4B9B-80C0-46DFE5BADB68}">
      <dgm:prSet/>
      <dgm:spPr/>
      <dgm:t>
        <a:bodyPr/>
        <a:lstStyle/>
        <a:p>
          <a:r>
            <a:rPr lang="en-US"/>
            <a:t>NO CELL PHONES ARE ALLOWED DURING LUNCH FOR ANY GRADE AT ANY TIME. </a:t>
          </a:r>
        </a:p>
      </dgm:t>
    </dgm:pt>
    <dgm:pt modelId="{83CB8CDC-70BC-4970-92D2-F9C1D5F92741}" type="parTrans" cxnId="{91D690BB-C539-4524-9512-30FF0EB97CE4}">
      <dgm:prSet/>
      <dgm:spPr/>
      <dgm:t>
        <a:bodyPr/>
        <a:lstStyle/>
        <a:p>
          <a:endParaRPr lang="en-US"/>
        </a:p>
      </dgm:t>
    </dgm:pt>
    <dgm:pt modelId="{C1037974-C790-4323-93B3-8EEAD2A1D23B}" type="sibTrans" cxnId="{91D690BB-C539-4524-9512-30FF0EB97CE4}">
      <dgm:prSet/>
      <dgm:spPr/>
      <dgm:t>
        <a:bodyPr/>
        <a:lstStyle/>
        <a:p>
          <a:endParaRPr lang="en-US"/>
        </a:p>
      </dgm:t>
    </dgm:pt>
    <dgm:pt modelId="{0FBA8E9C-5AFB-4461-BA63-AAE786F739C2}" type="pres">
      <dgm:prSet presAssocID="{2907AF24-9E24-43E8-A422-EBF15500D403}" presName="linear" presStyleCnt="0">
        <dgm:presLayoutVars>
          <dgm:animLvl val="lvl"/>
          <dgm:resizeHandles val="exact"/>
        </dgm:presLayoutVars>
      </dgm:prSet>
      <dgm:spPr/>
    </dgm:pt>
    <dgm:pt modelId="{9986113D-EE70-4707-A690-D4CDF187C992}" type="pres">
      <dgm:prSet presAssocID="{8EDC1C60-7008-4DFB-8A17-7906208556FD}" presName="parentText" presStyleLbl="node1" presStyleIdx="0" presStyleCnt="5">
        <dgm:presLayoutVars>
          <dgm:chMax val="0"/>
          <dgm:bulletEnabled val="1"/>
        </dgm:presLayoutVars>
      </dgm:prSet>
      <dgm:spPr/>
    </dgm:pt>
    <dgm:pt modelId="{BC61FDF1-2517-4D55-AF07-649C8B042B69}" type="pres">
      <dgm:prSet presAssocID="{A5610F55-BE8F-40E6-BC13-48A3699D9D43}" presName="spacer" presStyleCnt="0"/>
      <dgm:spPr/>
    </dgm:pt>
    <dgm:pt modelId="{8F234AE5-F5E9-434D-9837-EDE9DA56E233}" type="pres">
      <dgm:prSet presAssocID="{FD3BC6B7-1961-405C-B05B-DA7E64A8306D}" presName="parentText" presStyleLbl="node1" presStyleIdx="1" presStyleCnt="5">
        <dgm:presLayoutVars>
          <dgm:chMax val="0"/>
          <dgm:bulletEnabled val="1"/>
        </dgm:presLayoutVars>
      </dgm:prSet>
      <dgm:spPr/>
    </dgm:pt>
    <dgm:pt modelId="{D9D31FD1-AC9E-46E0-8977-A1150BBEFEDA}" type="pres">
      <dgm:prSet presAssocID="{880E696E-38FC-46C3-A8B2-83DD4A64D62C}" presName="spacer" presStyleCnt="0"/>
      <dgm:spPr/>
    </dgm:pt>
    <dgm:pt modelId="{E2334B0D-B08B-4A33-A2B8-A856F701E632}" type="pres">
      <dgm:prSet presAssocID="{223C18CC-F268-477F-9BD6-C533A8138562}" presName="parentText" presStyleLbl="node1" presStyleIdx="2" presStyleCnt="5">
        <dgm:presLayoutVars>
          <dgm:chMax val="0"/>
          <dgm:bulletEnabled val="1"/>
        </dgm:presLayoutVars>
      </dgm:prSet>
      <dgm:spPr/>
    </dgm:pt>
    <dgm:pt modelId="{56F921D9-B91E-47C4-A746-F532880DCA16}" type="pres">
      <dgm:prSet presAssocID="{54A0BFCF-3B43-4F0B-BAE5-646BCAF5A36F}" presName="spacer" presStyleCnt="0"/>
      <dgm:spPr/>
    </dgm:pt>
    <dgm:pt modelId="{952D9500-F529-420C-A2E7-D80F6E26D53A}" type="pres">
      <dgm:prSet presAssocID="{59DCD3EA-DABD-4144-95AA-4FBE7DA95838}" presName="parentText" presStyleLbl="node1" presStyleIdx="3" presStyleCnt="5">
        <dgm:presLayoutVars>
          <dgm:chMax val="0"/>
          <dgm:bulletEnabled val="1"/>
        </dgm:presLayoutVars>
      </dgm:prSet>
      <dgm:spPr/>
    </dgm:pt>
    <dgm:pt modelId="{4EC74A76-D43A-44E8-AFA3-928B533DFA45}" type="pres">
      <dgm:prSet presAssocID="{99857F8D-BD24-4ACA-8CA2-747F98745E90}" presName="spacer" presStyleCnt="0"/>
      <dgm:spPr/>
    </dgm:pt>
    <dgm:pt modelId="{10CC863E-C634-4C85-B387-DB5A0B8C1049}" type="pres">
      <dgm:prSet presAssocID="{AC96A6F8-CCC1-4B9B-80C0-46DFE5BADB68}" presName="parentText" presStyleLbl="node1" presStyleIdx="4" presStyleCnt="5">
        <dgm:presLayoutVars>
          <dgm:chMax val="0"/>
          <dgm:bulletEnabled val="1"/>
        </dgm:presLayoutVars>
      </dgm:prSet>
      <dgm:spPr/>
    </dgm:pt>
  </dgm:ptLst>
  <dgm:cxnLst>
    <dgm:cxn modelId="{B83D892B-497F-4DB0-9A3F-F5567AE352AC}" srcId="{2907AF24-9E24-43E8-A422-EBF15500D403}" destId="{59DCD3EA-DABD-4144-95AA-4FBE7DA95838}" srcOrd="3" destOrd="0" parTransId="{D6B7ABCD-B6D3-4AD3-8ECB-703DF3CE119E}" sibTransId="{99857F8D-BD24-4ACA-8CA2-747F98745E90}"/>
    <dgm:cxn modelId="{A13FEF5E-0DC8-4067-81BB-C67F0F09224E}" type="presOf" srcId="{2907AF24-9E24-43E8-A422-EBF15500D403}" destId="{0FBA8E9C-5AFB-4461-BA63-AAE786F739C2}" srcOrd="0" destOrd="0" presId="urn:microsoft.com/office/officeart/2005/8/layout/vList2"/>
    <dgm:cxn modelId="{2CC31164-F288-47E5-8777-BE65CAF76A98}" type="presOf" srcId="{AC96A6F8-CCC1-4B9B-80C0-46DFE5BADB68}" destId="{10CC863E-C634-4C85-B387-DB5A0B8C1049}" srcOrd="0" destOrd="0" presId="urn:microsoft.com/office/officeart/2005/8/layout/vList2"/>
    <dgm:cxn modelId="{754FF659-1833-4596-8F82-419F739BCB13}" type="presOf" srcId="{8EDC1C60-7008-4DFB-8A17-7906208556FD}" destId="{9986113D-EE70-4707-A690-D4CDF187C992}" srcOrd="0" destOrd="0" presId="urn:microsoft.com/office/officeart/2005/8/layout/vList2"/>
    <dgm:cxn modelId="{69BD6786-B88A-483F-A90D-2C4CFB7914CB}" type="presOf" srcId="{59DCD3EA-DABD-4144-95AA-4FBE7DA95838}" destId="{952D9500-F529-420C-A2E7-D80F6E26D53A}" srcOrd="0" destOrd="0" presId="urn:microsoft.com/office/officeart/2005/8/layout/vList2"/>
    <dgm:cxn modelId="{17F58D9D-6A54-4EB4-9E74-55B2067BC357}" type="presOf" srcId="{FD3BC6B7-1961-405C-B05B-DA7E64A8306D}" destId="{8F234AE5-F5E9-434D-9837-EDE9DA56E233}" srcOrd="0" destOrd="0" presId="urn:microsoft.com/office/officeart/2005/8/layout/vList2"/>
    <dgm:cxn modelId="{91D690BB-C539-4524-9512-30FF0EB97CE4}" srcId="{2907AF24-9E24-43E8-A422-EBF15500D403}" destId="{AC96A6F8-CCC1-4B9B-80C0-46DFE5BADB68}" srcOrd="4" destOrd="0" parTransId="{83CB8CDC-70BC-4970-92D2-F9C1D5F92741}" sibTransId="{C1037974-C790-4323-93B3-8EEAD2A1D23B}"/>
    <dgm:cxn modelId="{AD3BA6D1-A4FD-4E34-A471-708D74388CD0}" type="presOf" srcId="{223C18CC-F268-477F-9BD6-C533A8138562}" destId="{E2334B0D-B08B-4A33-A2B8-A856F701E632}" srcOrd="0" destOrd="0" presId="urn:microsoft.com/office/officeart/2005/8/layout/vList2"/>
    <dgm:cxn modelId="{37EBB1D4-A67F-49F4-AAB1-55DA0E972562}" srcId="{2907AF24-9E24-43E8-A422-EBF15500D403}" destId="{223C18CC-F268-477F-9BD6-C533A8138562}" srcOrd="2" destOrd="0" parTransId="{F102A0A2-0D4C-42C1-B2D2-888EF9D2192F}" sibTransId="{54A0BFCF-3B43-4F0B-BAE5-646BCAF5A36F}"/>
    <dgm:cxn modelId="{44CB3EE1-4D02-4023-98B5-90705E01E928}" srcId="{2907AF24-9E24-43E8-A422-EBF15500D403}" destId="{FD3BC6B7-1961-405C-B05B-DA7E64A8306D}" srcOrd="1" destOrd="0" parTransId="{EC8B639C-CA28-4307-9A0E-89D011B6998B}" sibTransId="{880E696E-38FC-46C3-A8B2-83DD4A64D62C}"/>
    <dgm:cxn modelId="{84E389F5-06BD-47D2-B425-3179D0E80F59}" srcId="{2907AF24-9E24-43E8-A422-EBF15500D403}" destId="{8EDC1C60-7008-4DFB-8A17-7906208556FD}" srcOrd="0" destOrd="0" parTransId="{FDD14D16-97C6-478D-B346-70605304D646}" sibTransId="{A5610F55-BE8F-40E6-BC13-48A3699D9D43}"/>
    <dgm:cxn modelId="{C66CC5F5-7AE2-49CB-9DD1-214AD4A178BD}" type="presParOf" srcId="{0FBA8E9C-5AFB-4461-BA63-AAE786F739C2}" destId="{9986113D-EE70-4707-A690-D4CDF187C992}" srcOrd="0" destOrd="0" presId="urn:microsoft.com/office/officeart/2005/8/layout/vList2"/>
    <dgm:cxn modelId="{E6F0A963-1919-46EC-AC53-999889DEC418}" type="presParOf" srcId="{0FBA8E9C-5AFB-4461-BA63-AAE786F739C2}" destId="{BC61FDF1-2517-4D55-AF07-649C8B042B69}" srcOrd="1" destOrd="0" presId="urn:microsoft.com/office/officeart/2005/8/layout/vList2"/>
    <dgm:cxn modelId="{B4B5689E-D302-4A57-94C1-DADD2E0D58EA}" type="presParOf" srcId="{0FBA8E9C-5AFB-4461-BA63-AAE786F739C2}" destId="{8F234AE5-F5E9-434D-9837-EDE9DA56E233}" srcOrd="2" destOrd="0" presId="urn:microsoft.com/office/officeart/2005/8/layout/vList2"/>
    <dgm:cxn modelId="{8A2A1C3E-841E-49BA-976C-282DC7807859}" type="presParOf" srcId="{0FBA8E9C-5AFB-4461-BA63-AAE786F739C2}" destId="{D9D31FD1-AC9E-46E0-8977-A1150BBEFEDA}" srcOrd="3" destOrd="0" presId="urn:microsoft.com/office/officeart/2005/8/layout/vList2"/>
    <dgm:cxn modelId="{EBFBE909-B0C2-412B-9B41-ACAA07D54032}" type="presParOf" srcId="{0FBA8E9C-5AFB-4461-BA63-AAE786F739C2}" destId="{E2334B0D-B08B-4A33-A2B8-A856F701E632}" srcOrd="4" destOrd="0" presId="urn:microsoft.com/office/officeart/2005/8/layout/vList2"/>
    <dgm:cxn modelId="{E00261EA-E04B-471C-BDCE-91AB013777A7}" type="presParOf" srcId="{0FBA8E9C-5AFB-4461-BA63-AAE786F739C2}" destId="{56F921D9-B91E-47C4-A746-F532880DCA16}" srcOrd="5" destOrd="0" presId="urn:microsoft.com/office/officeart/2005/8/layout/vList2"/>
    <dgm:cxn modelId="{C70DBE17-6485-4FB5-A02C-3F53C8AA389B}" type="presParOf" srcId="{0FBA8E9C-5AFB-4461-BA63-AAE786F739C2}" destId="{952D9500-F529-420C-A2E7-D80F6E26D53A}" srcOrd="6" destOrd="0" presId="urn:microsoft.com/office/officeart/2005/8/layout/vList2"/>
    <dgm:cxn modelId="{929268B9-A4FE-4D28-A725-150DA37A2FBD}" type="presParOf" srcId="{0FBA8E9C-5AFB-4461-BA63-AAE786F739C2}" destId="{4EC74A76-D43A-44E8-AFA3-928B533DFA45}" srcOrd="7" destOrd="0" presId="urn:microsoft.com/office/officeart/2005/8/layout/vList2"/>
    <dgm:cxn modelId="{78EBE040-E819-4D80-A448-36D395F65CA4}" type="presParOf" srcId="{0FBA8E9C-5AFB-4461-BA63-AAE786F739C2}" destId="{10CC863E-C634-4C85-B387-DB5A0B8C104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3AFA311-8A27-46CE-9C71-5F7E2A812FA0}"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8BBAE1C6-6653-4FCA-AB7E-3110B8D0D546}">
      <dgm:prSet/>
      <dgm:spPr/>
      <dgm:t>
        <a:bodyPr/>
        <a:lstStyle/>
        <a:p>
          <a:r>
            <a:rPr lang="en-US"/>
            <a:t>1-School uniform bottoms(blue,khaki) must be worn everyday. Polos are to be worn everyday Monday-Thursday. Spirit shirts are allowed on Fridays only.</a:t>
          </a:r>
        </a:p>
      </dgm:t>
    </dgm:pt>
    <dgm:pt modelId="{FD5FBD9F-66AD-4A99-8108-7A117DBD91DF}" type="parTrans" cxnId="{469287CA-0782-4919-8166-2E614C6CE7BA}">
      <dgm:prSet/>
      <dgm:spPr/>
      <dgm:t>
        <a:bodyPr/>
        <a:lstStyle/>
        <a:p>
          <a:endParaRPr lang="en-US"/>
        </a:p>
      </dgm:t>
    </dgm:pt>
    <dgm:pt modelId="{11D6332F-BAF0-49F1-8A67-AAAEB856F8E5}" type="sibTrans" cxnId="{469287CA-0782-4919-8166-2E614C6CE7BA}">
      <dgm:prSet/>
      <dgm:spPr/>
      <dgm:t>
        <a:bodyPr/>
        <a:lstStyle/>
        <a:p>
          <a:endParaRPr lang="en-US"/>
        </a:p>
      </dgm:t>
    </dgm:pt>
    <dgm:pt modelId="{D600B105-FE66-41BA-9B44-1B2F14C1A425}">
      <dgm:prSet/>
      <dgm:spPr/>
      <dgm:t>
        <a:bodyPr/>
        <a:lstStyle/>
        <a:p>
          <a:r>
            <a:rPr lang="en-US" dirty="0"/>
            <a:t>2-Sweatshirts are to be Blue, Red, Black, Gray or White only, unless a RP sweatshirt purchased through PTSA website. Polos are worn under sweatshirts.</a:t>
          </a:r>
        </a:p>
      </dgm:t>
    </dgm:pt>
    <dgm:pt modelId="{80BCA64E-B121-42DB-BBBD-1953DDC22F15}" type="parTrans" cxnId="{06856408-AEE2-4702-9E85-5C9676BC5BF8}">
      <dgm:prSet/>
      <dgm:spPr/>
      <dgm:t>
        <a:bodyPr/>
        <a:lstStyle/>
        <a:p>
          <a:endParaRPr lang="en-US"/>
        </a:p>
      </dgm:t>
    </dgm:pt>
    <dgm:pt modelId="{266E1208-54B6-439A-BECA-FE48BD8B7B3E}" type="sibTrans" cxnId="{06856408-AEE2-4702-9E85-5C9676BC5BF8}">
      <dgm:prSet/>
      <dgm:spPr/>
      <dgm:t>
        <a:bodyPr/>
        <a:lstStyle/>
        <a:p>
          <a:endParaRPr lang="en-US"/>
        </a:p>
      </dgm:t>
    </dgm:pt>
    <dgm:pt modelId="{28823D5A-C172-4AD8-89D6-0A24CA505DF9}">
      <dgm:prSet/>
      <dgm:spPr/>
      <dgm:t>
        <a:bodyPr/>
        <a:lstStyle/>
        <a:p>
          <a:r>
            <a:rPr lang="en-US"/>
            <a:t>3-Shoes shall be worn. Bedroom slippers are unacceptable. Crocs must be worn in sport mode, with strap down around heel.</a:t>
          </a:r>
        </a:p>
      </dgm:t>
    </dgm:pt>
    <dgm:pt modelId="{D95CB051-9FB9-4848-94C6-2DED3B871CB9}" type="parTrans" cxnId="{543B36B0-5239-4B03-9C31-61E11539EA03}">
      <dgm:prSet/>
      <dgm:spPr/>
      <dgm:t>
        <a:bodyPr/>
        <a:lstStyle/>
        <a:p>
          <a:endParaRPr lang="en-US"/>
        </a:p>
      </dgm:t>
    </dgm:pt>
    <dgm:pt modelId="{E65A3E30-93B3-4EAE-80FC-8E2DD5F3B609}" type="sibTrans" cxnId="{543B36B0-5239-4B03-9C31-61E11539EA03}">
      <dgm:prSet/>
      <dgm:spPr/>
      <dgm:t>
        <a:bodyPr/>
        <a:lstStyle/>
        <a:p>
          <a:endParaRPr lang="en-US"/>
        </a:p>
      </dgm:t>
    </dgm:pt>
    <dgm:pt modelId="{A208A28E-A78D-4240-BD09-D4095DB6115F}">
      <dgm:prSet/>
      <dgm:spPr/>
      <dgm:t>
        <a:bodyPr/>
        <a:lstStyle/>
        <a:p>
          <a:r>
            <a:rPr lang="en-US"/>
            <a:t>4-Clothing that exposes the shoulder, tube tops, spaghetti straps or similar clothing may be worn only with a blouse or shirt.</a:t>
          </a:r>
        </a:p>
      </dgm:t>
    </dgm:pt>
    <dgm:pt modelId="{D57F79C5-F61F-43B0-AB3B-25058E87258B}" type="parTrans" cxnId="{B335D1F6-28E4-48B0-8EBF-4740FC38B8D5}">
      <dgm:prSet/>
      <dgm:spPr/>
      <dgm:t>
        <a:bodyPr/>
        <a:lstStyle/>
        <a:p>
          <a:endParaRPr lang="en-US"/>
        </a:p>
      </dgm:t>
    </dgm:pt>
    <dgm:pt modelId="{CC5249BE-AA3B-4A31-9332-C360E736CAEB}" type="sibTrans" cxnId="{B335D1F6-28E4-48B0-8EBF-4740FC38B8D5}">
      <dgm:prSet/>
      <dgm:spPr/>
      <dgm:t>
        <a:bodyPr/>
        <a:lstStyle/>
        <a:p>
          <a:endParaRPr lang="en-US"/>
        </a:p>
      </dgm:t>
    </dgm:pt>
    <dgm:pt modelId="{93B5BFC4-45BF-4CEB-A230-5837CE160656}">
      <dgm:prSet/>
      <dgm:spPr/>
      <dgm:t>
        <a:bodyPr/>
        <a:lstStyle/>
        <a:p>
          <a:r>
            <a:rPr lang="en-US"/>
            <a:t>5-Clothing exposing the torso or the midriff either front, back or sides shall not be worn.</a:t>
          </a:r>
        </a:p>
      </dgm:t>
    </dgm:pt>
    <dgm:pt modelId="{F9D98485-E615-4C6A-BEF6-1577230CEA18}" type="parTrans" cxnId="{7AE67AA9-F34F-4C2E-865C-E7F210778084}">
      <dgm:prSet/>
      <dgm:spPr/>
      <dgm:t>
        <a:bodyPr/>
        <a:lstStyle/>
        <a:p>
          <a:endParaRPr lang="en-US"/>
        </a:p>
      </dgm:t>
    </dgm:pt>
    <dgm:pt modelId="{C9925C41-34E7-4EE8-A086-F42FC8893E47}" type="sibTrans" cxnId="{7AE67AA9-F34F-4C2E-865C-E7F210778084}">
      <dgm:prSet/>
      <dgm:spPr/>
      <dgm:t>
        <a:bodyPr/>
        <a:lstStyle/>
        <a:p>
          <a:endParaRPr lang="en-US"/>
        </a:p>
      </dgm:t>
    </dgm:pt>
    <dgm:pt modelId="{3C2548AB-3F49-452B-979F-DF35950DC442}">
      <dgm:prSet/>
      <dgm:spPr/>
      <dgm:t>
        <a:bodyPr/>
        <a:lstStyle/>
        <a:p>
          <a:r>
            <a:rPr lang="en-US"/>
            <a:t>6-Clothing not properly fastened or with tears that are indecent shall not be worn.</a:t>
          </a:r>
        </a:p>
      </dgm:t>
    </dgm:pt>
    <dgm:pt modelId="{5F8441E1-A1ED-48B9-BF50-19DF2E74A4C2}" type="parTrans" cxnId="{9F6FCE0C-9FA8-4E2F-9215-661B11D02F6D}">
      <dgm:prSet/>
      <dgm:spPr/>
      <dgm:t>
        <a:bodyPr/>
        <a:lstStyle/>
        <a:p>
          <a:endParaRPr lang="en-US"/>
        </a:p>
      </dgm:t>
    </dgm:pt>
    <dgm:pt modelId="{80AF0DE1-4012-4EF1-82DF-5645C65A4CFB}" type="sibTrans" cxnId="{9F6FCE0C-9FA8-4E2F-9215-661B11D02F6D}">
      <dgm:prSet/>
      <dgm:spPr/>
      <dgm:t>
        <a:bodyPr/>
        <a:lstStyle/>
        <a:p>
          <a:endParaRPr lang="en-US"/>
        </a:p>
      </dgm:t>
    </dgm:pt>
    <dgm:pt modelId="{F0F8C9DC-3207-4B87-A8AF-BCA9E3B3BB32}">
      <dgm:prSet/>
      <dgm:spPr/>
      <dgm:t>
        <a:bodyPr/>
        <a:lstStyle/>
        <a:p>
          <a:r>
            <a:rPr lang="en-US"/>
            <a:t>7-Clothing traditionally designed as under garments or sleepwear shall not be worn as outer garments. Underwear shall not be visible.</a:t>
          </a:r>
        </a:p>
      </dgm:t>
    </dgm:pt>
    <dgm:pt modelId="{85373F3B-E035-45A5-A41A-69F7F74E67BF}" type="parTrans" cxnId="{26B36B2E-DDAA-405E-B5EB-F17EA8A23F03}">
      <dgm:prSet/>
      <dgm:spPr/>
      <dgm:t>
        <a:bodyPr/>
        <a:lstStyle/>
        <a:p>
          <a:endParaRPr lang="en-US"/>
        </a:p>
      </dgm:t>
    </dgm:pt>
    <dgm:pt modelId="{2AEFBD16-6AF7-497D-BE2E-61E5E78EA89B}" type="sibTrans" cxnId="{26B36B2E-DDAA-405E-B5EB-F17EA8A23F03}">
      <dgm:prSet/>
      <dgm:spPr/>
      <dgm:t>
        <a:bodyPr/>
        <a:lstStyle/>
        <a:p>
          <a:endParaRPr lang="en-US"/>
        </a:p>
      </dgm:t>
    </dgm:pt>
    <dgm:pt modelId="{3398D62B-BF74-4A1B-9FF3-5CD6940407E0}">
      <dgm:prSet/>
      <dgm:spPr/>
      <dgm:t>
        <a:bodyPr/>
        <a:lstStyle/>
        <a:p>
          <a:r>
            <a:rPr lang="en-US"/>
            <a:t>8-Boy’s shirts shall have sleeves.</a:t>
          </a:r>
        </a:p>
      </dgm:t>
    </dgm:pt>
    <dgm:pt modelId="{050D2F1D-9509-4A04-A7D4-7B26C82D91BB}" type="parTrans" cxnId="{F27B5064-EB95-4058-B0B5-80FDB35C0494}">
      <dgm:prSet/>
      <dgm:spPr/>
      <dgm:t>
        <a:bodyPr/>
        <a:lstStyle/>
        <a:p>
          <a:endParaRPr lang="en-US"/>
        </a:p>
      </dgm:t>
    </dgm:pt>
    <dgm:pt modelId="{BE058374-633D-4547-8CBC-7CADF8E40258}" type="sibTrans" cxnId="{F27B5064-EB95-4058-B0B5-80FDB35C0494}">
      <dgm:prSet/>
      <dgm:spPr/>
      <dgm:t>
        <a:bodyPr/>
        <a:lstStyle/>
        <a:p>
          <a:endParaRPr lang="en-US"/>
        </a:p>
      </dgm:t>
    </dgm:pt>
    <dgm:pt modelId="{533487B2-67E3-45BA-A8C4-25AFA8F7C98B}">
      <dgm:prSet/>
      <dgm:spPr/>
      <dgm:t>
        <a:bodyPr/>
        <a:lstStyle/>
        <a:p>
          <a:r>
            <a:rPr lang="en-US"/>
            <a:t>9-Head-covering shall not be worn in the building unless required for religious observance or health related reasons.</a:t>
          </a:r>
        </a:p>
      </dgm:t>
    </dgm:pt>
    <dgm:pt modelId="{62206402-2C96-45C3-B12A-2DD7ABF6BCAC}" type="parTrans" cxnId="{A0C8E4F6-81DE-4131-AEE0-607E0561F3C8}">
      <dgm:prSet/>
      <dgm:spPr/>
      <dgm:t>
        <a:bodyPr/>
        <a:lstStyle/>
        <a:p>
          <a:endParaRPr lang="en-US"/>
        </a:p>
      </dgm:t>
    </dgm:pt>
    <dgm:pt modelId="{3A56B32A-3A4C-4829-809B-2BDF9AFA8CDB}" type="sibTrans" cxnId="{A0C8E4F6-81DE-4131-AEE0-607E0561F3C8}">
      <dgm:prSet/>
      <dgm:spPr/>
      <dgm:t>
        <a:bodyPr/>
        <a:lstStyle/>
        <a:p>
          <a:endParaRPr lang="en-US"/>
        </a:p>
      </dgm:t>
    </dgm:pt>
    <dgm:pt modelId="{75198E70-B5B6-4376-8712-9C51C178D59D}">
      <dgm:prSet/>
      <dgm:spPr/>
      <dgm:t>
        <a:bodyPr/>
        <a:lstStyle/>
        <a:p>
          <a:r>
            <a:rPr lang="en-US"/>
            <a:t>10-Mini-skirts, mini dresses, short shorts and leggings by themselves are not permitted. Hemlines shall be no shorter than finger-tip length.</a:t>
          </a:r>
        </a:p>
      </dgm:t>
    </dgm:pt>
    <dgm:pt modelId="{A63D1742-F389-458E-BD3E-32A2B423D9F4}" type="parTrans" cxnId="{1D41570C-01AE-4B50-9C3D-AEEB035FECA3}">
      <dgm:prSet/>
      <dgm:spPr/>
      <dgm:t>
        <a:bodyPr/>
        <a:lstStyle/>
        <a:p>
          <a:endParaRPr lang="en-US"/>
        </a:p>
      </dgm:t>
    </dgm:pt>
    <dgm:pt modelId="{F295D66B-D574-43A5-8851-7627B7303AC7}" type="sibTrans" cxnId="{1D41570C-01AE-4B50-9C3D-AEEB035FECA3}">
      <dgm:prSet/>
      <dgm:spPr/>
      <dgm:t>
        <a:bodyPr/>
        <a:lstStyle/>
        <a:p>
          <a:endParaRPr lang="en-US"/>
        </a:p>
      </dgm:t>
    </dgm:pt>
    <dgm:pt modelId="{982B9285-D75E-47A1-B088-6D139FDDCF84}">
      <dgm:prSet/>
      <dgm:spPr/>
      <dgm:t>
        <a:bodyPr/>
        <a:lstStyle/>
        <a:p>
          <a:r>
            <a:rPr lang="en-US"/>
            <a:t>11-Garments and/or jewelry which display or suggest sexual, vulgar, drug, gang, weapons or alcohol related wording or graphics which provokes or may tend to provoke violence or disruption in the school, shall not be worn.</a:t>
          </a:r>
        </a:p>
      </dgm:t>
    </dgm:pt>
    <dgm:pt modelId="{88A71964-4C2D-4B37-8C6F-61DAC6BB3633}" type="parTrans" cxnId="{D8613425-9294-4C04-B0DD-A17E2EE3F18E}">
      <dgm:prSet/>
      <dgm:spPr/>
      <dgm:t>
        <a:bodyPr/>
        <a:lstStyle/>
        <a:p>
          <a:endParaRPr lang="en-US"/>
        </a:p>
      </dgm:t>
    </dgm:pt>
    <dgm:pt modelId="{6D9AC3FA-9AEC-4FF1-A199-CA049D0AE8CA}" type="sibTrans" cxnId="{D8613425-9294-4C04-B0DD-A17E2EE3F18E}">
      <dgm:prSet/>
      <dgm:spPr/>
      <dgm:t>
        <a:bodyPr/>
        <a:lstStyle/>
        <a:p>
          <a:endParaRPr lang="en-US"/>
        </a:p>
      </dgm:t>
    </dgm:pt>
    <dgm:pt modelId="{656F423C-A587-400D-9E29-3C01DB4D1E68}" type="pres">
      <dgm:prSet presAssocID="{C3AFA311-8A27-46CE-9C71-5F7E2A812FA0}" presName="diagram" presStyleCnt="0">
        <dgm:presLayoutVars>
          <dgm:dir/>
          <dgm:resizeHandles val="exact"/>
        </dgm:presLayoutVars>
      </dgm:prSet>
      <dgm:spPr/>
    </dgm:pt>
    <dgm:pt modelId="{EA1D7B8A-020A-45A4-A826-759CB793D824}" type="pres">
      <dgm:prSet presAssocID="{8BBAE1C6-6653-4FCA-AB7E-3110B8D0D546}" presName="node" presStyleLbl="node1" presStyleIdx="0" presStyleCnt="11">
        <dgm:presLayoutVars>
          <dgm:bulletEnabled val="1"/>
        </dgm:presLayoutVars>
      </dgm:prSet>
      <dgm:spPr/>
    </dgm:pt>
    <dgm:pt modelId="{55ACF5E7-CDC5-45A1-ADE6-BF77EC7BEFBB}" type="pres">
      <dgm:prSet presAssocID="{11D6332F-BAF0-49F1-8A67-AAAEB856F8E5}" presName="sibTrans" presStyleCnt="0"/>
      <dgm:spPr/>
    </dgm:pt>
    <dgm:pt modelId="{64715C70-AB77-4E70-8315-D5F9F482D7BE}" type="pres">
      <dgm:prSet presAssocID="{D600B105-FE66-41BA-9B44-1B2F14C1A425}" presName="node" presStyleLbl="node1" presStyleIdx="1" presStyleCnt="11">
        <dgm:presLayoutVars>
          <dgm:bulletEnabled val="1"/>
        </dgm:presLayoutVars>
      </dgm:prSet>
      <dgm:spPr/>
    </dgm:pt>
    <dgm:pt modelId="{3F6A3BA8-6AA3-44FD-8849-B720E3A269A5}" type="pres">
      <dgm:prSet presAssocID="{266E1208-54B6-439A-BECA-FE48BD8B7B3E}" presName="sibTrans" presStyleCnt="0"/>
      <dgm:spPr/>
    </dgm:pt>
    <dgm:pt modelId="{979B02D7-96B0-4CA2-BFD3-1903BABCFE81}" type="pres">
      <dgm:prSet presAssocID="{28823D5A-C172-4AD8-89D6-0A24CA505DF9}" presName="node" presStyleLbl="node1" presStyleIdx="2" presStyleCnt="11">
        <dgm:presLayoutVars>
          <dgm:bulletEnabled val="1"/>
        </dgm:presLayoutVars>
      </dgm:prSet>
      <dgm:spPr/>
    </dgm:pt>
    <dgm:pt modelId="{61088AD1-262A-483E-9C80-554FA6DFFE5A}" type="pres">
      <dgm:prSet presAssocID="{E65A3E30-93B3-4EAE-80FC-8E2DD5F3B609}" presName="sibTrans" presStyleCnt="0"/>
      <dgm:spPr/>
    </dgm:pt>
    <dgm:pt modelId="{B5CB2ECA-9A23-4B28-BB81-63EC9372AF45}" type="pres">
      <dgm:prSet presAssocID="{A208A28E-A78D-4240-BD09-D4095DB6115F}" presName="node" presStyleLbl="node1" presStyleIdx="3" presStyleCnt="11">
        <dgm:presLayoutVars>
          <dgm:bulletEnabled val="1"/>
        </dgm:presLayoutVars>
      </dgm:prSet>
      <dgm:spPr/>
    </dgm:pt>
    <dgm:pt modelId="{12D22666-6B1D-4DC4-8C0D-C21300D52ACE}" type="pres">
      <dgm:prSet presAssocID="{CC5249BE-AA3B-4A31-9332-C360E736CAEB}" presName="sibTrans" presStyleCnt="0"/>
      <dgm:spPr/>
    </dgm:pt>
    <dgm:pt modelId="{85900EAC-DD29-4F8B-85FF-5509D9B5AABF}" type="pres">
      <dgm:prSet presAssocID="{93B5BFC4-45BF-4CEB-A230-5837CE160656}" presName="node" presStyleLbl="node1" presStyleIdx="4" presStyleCnt="11">
        <dgm:presLayoutVars>
          <dgm:bulletEnabled val="1"/>
        </dgm:presLayoutVars>
      </dgm:prSet>
      <dgm:spPr/>
    </dgm:pt>
    <dgm:pt modelId="{74FE1D25-2EAB-4762-9179-BED26C3025C0}" type="pres">
      <dgm:prSet presAssocID="{C9925C41-34E7-4EE8-A086-F42FC8893E47}" presName="sibTrans" presStyleCnt="0"/>
      <dgm:spPr/>
    </dgm:pt>
    <dgm:pt modelId="{DDC1B8B0-D05F-4A16-B499-9504DFB66BE6}" type="pres">
      <dgm:prSet presAssocID="{3C2548AB-3F49-452B-979F-DF35950DC442}" presName="node" presStyleLbl="node1" presStyleIdx="5" presStyleCnt="11">
        <dgm:presLayoutVars>
          <dgm:bulletEnabled val="1"/>
        </dgm:presLayoutVars>
      </dgm:prSet>
      <dgm:spPr/>
    </dgm:pt>
    <dgm:pt modelId="{C02A2D15-6A9E-43DC-899D-55743D21EDFB}" type="pres">
      <dgm:prSet presAssocID="{80AF0DE1-4012-4EF1-82DF-5645C65A4CFB}" presName="sibTrans" presStyleCnt="0"/>
      <dgm:spPr/>
    </dgm:pt>
    <dgm:pt modelId="{DF88EF6B-CF29-4DCF-98E1-58B15620F038}" type="pres">
      <dgm:prSet presAssocID="{F0F8C9DC-3207-4B87-A8AF-BCA9E3B3BB32}" presName="node" presStyleLbl="node1" presStyleIdx="6" presStyleCnt="11">
        <dgm:presLayoutVars>
          <dgm:bulletEnabled val="1"/>
        </dgm:presLayoutVars>
      </dgm:prSet>
      <dgm:spPr/>
    </dgm:pt>
    <dgm:pt modelId="{F57B8199-6164-4342-AC40-CFB71CF7A31B}" type="pres">
      <dgm:prSet presAssocID="{2AEFBD16-6AF7-497D-BE2E-61E5E78EA89B}" presName="sibTrans" presStyleCnt="0"/>
      <dgm:spPr/>
    </dgm:pt>
    <dgm:pt modelId="{09A7C2BA-77D2-47B1-A9D0-9D44559EA7A0}" type="pres">
      <dgm:prSet presAssocID="{3398D62B-BF74-4A1B-9FF3-5CD6940407E0}" presName="node" presStyleLbl="node1" presStyleIdx="7" presStyleCnt="11">
        <dgm:presLayoutVars>
          <dgm:bulletEnabled val="1"/>
        </dgm:presLayoutVars>
      </dgm:prSet>
      <dgm:spPr/>
    </dgm:pt>
    <dgm:pt modelId="{78CF7E8E-4F19-4735-B7A8-96E8AB5B82F8}" type="pres">
      <dgm:prSet presAssocID="{BE058374-633D-4547-8CBC-7CADF8E40258}" presName="sibTrans" presStyleCnt="0"/>
      <dgm:spPr/>
    </dgm:pt>
    <dgm:pt modelId="{FAD419C7-EAB1-4154-9833-DCE4CA1D1552}" type="pres">
      <dgm:prSet presAssocID="{533487B2-67E3-45BA-A8C4-25AFA8F7C98B}" presName="node" presStyleLbl="node1" presStyleIdx="8" presStyleCnt="11">
        <dgm:presLayoutVars>
          <dgm:bulletEnabled val="1"/>
        </dgm:presLayoutVars>
      </dgm:prSet>
      <dgm:spPr/>
    </dgm:pt>
    <dgm:pt modelId="{79EDFAE0-B760-480D-B2CC-9F3BBE3AA7B4}" type="pres">
      <dgm:prSet presAssocID="{3A56B32A-3A4C-4829-809B-2BDF9AFA8CDB}" presName="sibTrans" presStyleCnt="0"/>
      <dgm:spPr/>
    </dgm:pt>
    <dgm:pt modelId="{4E352DEA-F207-400F-B82B-AEDEC14814FC}" type="pres">
      <dgm:prSet presAssocID="{75198E70-B5B6-4376-8712-9C51C178D59D}" presName="node" presStyleLbl="node1" presStyleIdx="9" presStyleCnt="11">
        <dgm:presLayoutVars>
          <dgm:bulletEnabled val="1"/>
        </dgm:presLayoutVars>
      </dgm:prSet>
      <dgm:spPr/>
    </dgm:pt>
    <dgm:pt modelId="{C6A074A4-33A6-4FFB-81EA-6394D2FDAA4D}" type="pres">
      <dgm:prSet presAssocID="{F295D66B-D574-43A5-8851-7627B7303AC7}" presName="sibTrans" presStyleCnt="0"/>
      <dgm:spPr/>
    </dgm:pt>
    <dgm:pt modelId="{46ED062C-E313-4BCD-BF0D-68A01F457E87}" type="pres">
      <dgm:prSet presAssocID="{982B9285-D75E-47A1-B088-6D139FDDCF84}" presName="node" presStyleLbl="node1" presStyleIdx="10" presStyleCnt="11">
        <dgm:presLayoutVars>
          <dgm:bulletEnabled val="1"/>
        </dgm:presLayoutVars>
      </dgm:prSet>
      <dgm:spPr/>
    </dgm:pt>
  </dgm:ptLst>
  <dgm:cxnLst>
    <dgm:cxn modelId="{D059D006-BE50-46BF-9A3A-5699F20B9C11}" type="presOf" srcId="{A208A28E-A78D-4240-BD09-D4095DB6115F}" destId="{B5CB2ECA-9A23-4B28-BB81-63EC9372AF45}" srcOrd="0" destOrd="0" presId="urn:microsoft.com/office/officeart/2005/8/layout/default"/>
    <dgm:cxn modelId="{06856408-AEE2-4702-9E85-5C9676BC5BF8}" srcId="{C3AFA311-8A27-46CE-9C71-5F7E2A812FA0}" destId="{D600B105-FE66-41BA-9B44-1B2F14C1A425}" srcOrd="1" destOrd="0" parTransId="{80BCA64E-B121-42DB-BBBD-1953DDC22F15}" sibTransId="{266E1208-54B6-439A-BECA-FE48BD8B7B3E}"/>
    <dgm:cxn modelId="{CB463E0A-5881-45EF-987C-5ADCC29ABA03}" type="presOf" srcId="{3C2548AB-3F49-452B-979F-DF35950DC442}" destId="{DDC1B8B0-D05F-4A16-B499-9504DFB66BE6}" srcOrd="0" destOrd="0" presId="urn:microsoft.com/office/officeart/2005/8/layout/default"/>
    <dgm:cxn modelId="{1D41570C-01AE-4B50-9C3D-AEEB035FECA3}" srcId="{C3AFA311-8A27-46CE-9C71-5F7E2A812FA0}" destId="{75198E70-B5B6-4376-8712-9C51C178D59D}" srcOrd="9" destOrd="0" parTransId="{A63D1742-F389-458E-BD3E-32A2B423D9F4}" sibTransId="{F295D66B-D574-43A5-8851-7627B7303AC7}"/>
    <dgm:cxn modelId="{9F6FCE0C-9FA8-4E2F-9215-661B11D02F6D}" srcId="{C3AFA311-8A27-46CE-9C71-5F7E2A812FA0}" destId="{3C2548AB-3F49-452B-979F-DF35950DC442}" srcOrd="5" destOrd="0" parTransId="{5F8441E1-A1ED-48B9-BF50-19DF2E74A4C2}" sibTransId="{80AF0DE1-4012-4EF1-82DF-5645C65A4CFB}"/>
    <dgm:cxn modelId="{D8613425-9294-4C04-B0DD-A17E2EE3F18E}" srcId="{C3AFA311-8A27-46CE-9C71-5F7E2A812FA0}" destId="{982B9285-D75E-47A1-B088-6D139FDDCF84}" srcOrd="10" destOrd="0" parTransId="{88A71964-4C2D-4B37-8C6F-61DAC6BB3633}" sibTransId="{6D9AC3FA-9AEC-4FF1-A199-CA049D0AE8CA}"/>
    <dgm:cxn modelId="{26B36B2E-DDAA-405E-B5EB-F17EA8A23F03}" srcId="{C3AFA311-8A27-46CE-9C71-5F7E2A812FA0}" destId="{F0F8C9DC-3207-4B87-A8AF-BCA9E3B3BB32}" srcOrd="6" destOrd="0" parTransId="{85373F3B-E035-45A5-A41A-69F7F74E67BF}" sibTransId="{2AEFBD16-6AF7-497D-BE2E-61E5E78EA89B}"/>
    <dgm:cxn modelId="{24E18731-AFF1-43AC-A4DB-2292984EDFE4}" type="presOf" srcId="{533487B2-67E3-45BA-A8C4-25AFA8F7C98B}" destId="{FAD419C7-EAB1-4154-9833-DCE4CA1D1552}" srcOrd="0" destOrd="0" presId="urn:microsoft.com/office/officeart/2005/8/layout/default"/>
    <dgm:cxn modelId="{9865443F-9A8D-40B3-9D64-EAF4ADC48037}" type="presOf" srcId="{93B5BFC4-45BF-4CEB-A230-5837CE160656}" destId="{85900EAC-DD29-4F8B-85FF-5509D9B5AABF}" srcOrd="0" destOrd="0" presId="urn:microsoft.com/office/officeart/2005/8/layout/default"/>
    <dgm:cxn modelId="{F27B5064-EB95-4058-B0B5-80FDB35C0494}" srcId="{C3AFA311-8A27-46CE-9C71-5F7E2A812FA0}" destId="{3398D62B-BF74-4A1B-9FF3-5CD6940407E0}" srcOrd="7" destOrd="0" parTransId="{050D2F1D-9509-4A04-A7D4-7B26C82D91BB}" sibTransId="{BE058374-633D-4547-8CBC-7CADF8E40258}"/>
    <dgm:cxn modelId="{501DD544-8390-4E02-9216-8141AD2DE7EF}" type="presOf" srcId="{C3AFA311-8A27-46CE-9C71-5F7E2A812FA0}" destId="{656F423C-A587-400D-9E29-3C01DB4D1E68}" srcOrd="0" destOrd="0" presId="urn:microsoft.com/office/officeart/2005/8/layout/default"/>
    <dgm:cxn modelId="{649B9545-9B2A-48A2-A025-DE27D3FD2597}" type="presOf" srcId="{28823D5A-C172-4AD8-89D6-0A24CA505DF9}" destId="{979B02D7-96B0-4CA2-BFD3-1903BABCFE81}" srcOrd="0" destOrd="0" presId="urn:microsoft.com/office/officeart/2005/8/layout/default"/>
    <dgm:cxn modelId="{4FDE2757-33A0-41F4-8DD7-3A227A8CECAF}" type="presOf" srcId="{F0F8C9DC-3207-4B87-A8AF-BCA9E3B3BB32}" destId="{DF88EF6B-CF29-4DCF-98E1-58B15620F038}" srcOrd="0" destOrd="0" presId="urn:microsoft.com/office/officeart/2005/8/layout/default"/>
    <dgm:cxn modelId="{0CFFB27F-4F9E-4481-A2F7-5C911DEB303D}" type="presOf" srcId="{3398D62B-BF74-4A1B-9FF3-5CD6940407E0}" destId="{09A7C2BA-77D2-47B1-A9D0-9D44559EA7A0}" srcOrd="0" destOrd="0" presId="urn:microsoft.com/office/officeart/2005/8/layout/default"/>
    <dgm:cxn modelId="{7AE67AA9-F34F-4C2E-865C-E7F210778084}" srcId="{C3AFA311-8A27-46CE-9C71-5F7E2A812FA0}" destId="{93B5BFC4-45BF-4CEB-A230-5837CE160656}" srcOrd="4" destOrd="0" parTransId="{F9D98485-E615-4C6A-BEF6-1577230CEA18}" sibTransId="{C9925C41-34E7-4EE8-A086-F42FC8893E47}"/>
    <dgm:cxn modelId="{D47A65AA-911C-4D0F-BA93-56DD903DB392}" type="presOf" srcId="{75198E70-B5B6-4376-8712-9C51C178D59D}" destId="{4E352DEA-F207-400F-B82B-AEDEC14814FC}" srcOrd="0" destOrd="0" presId="urn:microsoft.com/office/officeart/2005/8/layout/default"/>
    <dgm:cxn modelId="{D47AFBAD-37F8-4E15-8F90-A280725892D9}" type="presOf" srcId="{D600B105-FE66-41BA-9B44-1B2F14C1A425}" destId="{64715C70-AB77-4E70-8315-D5F9F482D7BE}" srcOrd="0" destOrd="0" presId="urn:microsoft.com/office/officeart/2005/8/layout/default"/>
    <dgm:cxn modelId="{543B36B0-5239-4B03-9C31-61E11539EA03}" srcId="{C3AFA311-8A27-46CE-9C71-5F7E2A812FA0}" destId="{28823D5A-C172-4AD8-89D6-0A24CA505DF9}" srcOrd="2" destOrd="0" parTransId="{D95CB051-9FB9-4848-94C6-2DED3B871CB9}" sibTransId="{E65A3E30-93B3-4EAE-80FC-8E2DD5F3B609}"/>
    <dgm:cxn modelId="{CF2A74BE-F5B5-419A-A861-F1461DB5A683}" type="presOf" srcId="{982B9285-D75E-47A1-B088-6D139FDDCF84}" destId="{46ED062C-E313-4BCD-BF0D-68A01F457E87}" srcOrd="0" destOrd="0" presId="urn:microsoft.com/office/officeart/2005/8/layout/default"/>
    <dgm:cxn modelId="{469287CA-0782-4919-8166-2E614C6CE7BA}" srcId="{C3AFA311-8A27-46CE-9C71-5F7E2A812FA0}" destId="{8BBAE1C6-6653-4FCA-AB7E-3110B8D0D546}" srcOrd="0" destOrd="0" parTransId="{FD5FBD9F-66AD-4A99-8108-7A117DBD91DF}" sibTransId="{11D6332F-BAF0-49F1-8A67-AAAEB856F8E5}"/>
    <dgm:cxn modelId="{4318F0E6-61E9-4CE5-AF88-447F4582A991}" type="presOf" srcId="{8BBAE1C6-6653-4FCA-AB7E-3110B8D0D546}" destId="{EA1D7B8A-020A-45A4-A826-759CB793D824}" srcOrd="0" destOrd="0" presId="urn:microsoft.com/office/officeart/2005/8/layout/default"/>
    <dgm:cxn modelId="{B335D1F6-28E4-48B0-8EBF-4740FC38B8D5}" srcId="{C3AFA311-8A27-46CE-9C71-5F7E2A812FA0}" destId="{A208A28E-A78D-4240-BD09-D4095DB6115F}" srcOrd="3" destOrd="0" parTransId="{D57F79C5-F61F-43B0-AB3B-25058E87258B}" sibTransId="{CC5249BE-AA3B-4A31-9332-C360E736CAEB}"/>
    <dgm:cxn modelId="{A0C8E4F6-81DE-4131-AEE0-607E0561F3C8}" srcId="{C3AFA311-8A27-46CE-9C71-5F7E2A812FA0}" destId="{533487B2-67E3-45BA-A8C4-25AFA8F7C98B}" srcOrd="8" destOrd="0" parTransId="{62206402-2C96-45C3-B12A-2DD7ABF6BCAC}" sibTransId="{3A56B32A-3A4C-4829-809B-2BDF9AFA8CDB}"/>
    <dgm:cxn modelId="{5B4753F5-FA5D-4C43-858B-F9E111A644C6}" type="presParOf" srcId="{656F423C-A587-400D-9E29-3C01DB4D1E68}" destId="{EA1D7B8A-020A-45A4-A826-759CB793D824}" srcOrd="0" destOrd="0" presId="urn:microsoft.com/office/officeart/2005/8/layout/default"/>
    <dgm:cxn modelId="{7D234734-1288-43E0-B4F6-8F9CAB8E3EE6}" type="presParOf" srcId="{656F423C-A587-400D-9E29-3C01DB4D1E68}" destId="{55ACF5E7-CDC5-45A1-ADE6-BF77EC7BEFBB}" srcOrd="1" destOrd="0" presId="urn:microsoft.com/office/officeart/2005/8/layout/default"/>
    <dgm:cxn modelId="{E33F32C5-4599-435A-9F63-1B84BA7F8334}" type="presParOf" srcId="{656F423C-A587-400D-9E29-3C01DB4D1E68}" destId="{64715C70-AB77-4E70-8315-D5F9F482D7BE}" srcOrd="2" destOrd="0" presId="urn:microsoft.com/office/officeart/2005/8/layout/default"/>
    <dgm:cxn modelId="{82EF586A-2136-4FD9-8A71-89E49A6275F2}" type="presParOf" srcId="{656F423C-A587-400D-9E29-3C01DB4D1E68}" destId="{3F6A3BA8-6AA3-44FD-8849-B720E3A269A5}" srcOrd="3" destOrd="0" presId="urn:microsoft.com/office/officeart/2005/8/layout/default"/>
    <dgm:cxn modelId="{C8A929C8-62EF-4F2E-9AF4-5F7D9C099C78}" type="presParOf" srcId="{656F423C-A587-400D-9E29-3C01DB4D1E68}" destId="{979B02D7-96B0-4CA2-BFD3-1903BABCFE81}" srcOrd="4" destOrd="0" presId="urn:microsoft.com/office/officeart/2005/8/layout/default"/>
    <dgm:cxn modelId="{A57F30F8-0379-4D4E-AA93-95A1B3264B45}" type="presParOf" srcId="{656F423C-A587-400D-9E29-3C01DB4D1E68}" destId="{61088AD1-262A-483E-9C80-554FA6DFFE5A}" srcOrd="5" destOrd="0" presId="urn:microsoft.com/office/officeart/2005/8/layout/default"/>
    <dgm:cxn modelId="{5DF68B49-5BCE-4A6B-9225-4C1360E15D57}" type="presParOf" srcId="{656F423C-A587-400D-9E29-3C01DB4D1E68}" destId="{B5CB2ECA-9A23-4B28-BB81-63EC9372AF45}" srcOrd="6" destOrd="0" presId="urn:microsoft.com/office/officeart/2005/8/layout/default"/>
    <dgm:cxn modelId="{097F6905-F6EF-4F2F-B785-366CF6AD552C}" type="presParOf" srcId="{656F423C-A587-400D-9E29-3C01DB4D1E68}" destId="{12D22666-6B1D-4DC4-8C0D-C21300D52ACE}" srcOrd="7" destOrd="0" presId="urn:microsoft.com/office/officeart/2005/8/layout/default"/>
    <dgm:cxn modelId="{ABEC8657-EEEB-4790-8618-1BAA74708285}" type="presParOf" srcId="{656F423C-A587-400D-9E29-3C01DB4D1E68}" destId="{85900EAC-DD29-4F8B-85FF-5509D9B5AABF}" srcOrd="8" destOrd="0" presId="urn:microsoft.com/office/officeart/2005/8/layout/default"/>
    <dgm:cxn modelId="{8FDA8867-78CD-491E-B6CC-B52ABF72F511}" type="presParOf" srcId="{656F423C-A587-400D-9E29-3C01DB4D1E68}" destId="{74FE1D25-2EAB-4762-9179-BED26C3025C0}" srcOrd="9" destOrd="0" presId="urn:microsoft.com/office/officeart/2005/8/layout/default"/>
    <dgm:cxn modelId="{8F727067-F829-465D-9295-E6BC1DC3C853}" type="presParOf" srcId="{656F423C-A587-400D-9E29-3C01DB4D1E68}" destId="{DDC1B8B0-D05F-4A16-B499-9504DFB66BE6}" srcOrd="10" destOrd="0" presId="urn:microsoft.com/office/officeart/2005/8/layout/default"/>
    <dgm:cxn modelId="{8201CF73-5CA7-4A10-A592-89B33DD5F3D2}" type="presParOf" srcId="{656F423C-A587-400D-9E29-3C01DB4D1E68}" destId="{C02A2D15-6A9E-43DC-899D-55743D21EDFB}" srcOrd="11" destOrd="0" presId="urn:microsoft.com/office/officeart/2005/8/layout/default"/>
    <dgm:cxn modelId="{58D1A60F-73C4-4DC2-AF88-7D7D87DCE9B6}" type="presParOf" srcId="{656F423C-A587-400D-9E29-3C01DB4D1E68}" destId="{DF88EF6B-CF29-4DCF-98E1-58B15620F038}" srcOrd="12" destOrd="0" presId="urn:microsoft.com/office/officeart/2005/8/layout/default"/>
    <dgm:cxn modelId="{4830C610-BBB7-4558-B7B3-039933652FB1}" type="presParOf" srcId="{656F423C-A587-400D-9E29-3C01DB4D1E68}" destId="{F57B8199-6164-4342-AC40-CFB71CF7A31B}" srcOrd="13" destOrd="0" presId="urn:microsoft.com/office/officeart/2005/8/layout/default"/>
    <dgm:cxn modelId="{5DBCABB3-7862-4D4F-8C66-248BD5A3CE99}" type="presParOf" srcId="{656F423C-A587-400D-9E29-3C01DB4D1E68}" destId="{09A7C2BA-77D2-47B1-A9D0-9D44559EA7A0}" srcOrd="14" destOrd="0" presId="urn:microsoft.com/office/officeart/2005/8/layout/default"/>
    <dgm:cxn modelId="{9B8D50E3-8700-4F5E-B2EA-722FF1DE9E7C}" type="presParOf" srcId="{656F423C-A587-400D-9E29-3C01DB4D1E68}" destId="{78CF7E8E-4F19-4735-B7A8-96E8AB5B82F8}" srcOrd="15" destOrd="0" presId="urn:microsoft.com/office/officeart/2005/8/layout/default"/>
    <dgm:cxn modelId="{B4DC2BD3-C12A-4BB8-9908-7A481366EFA0}" type="presParOf" srcId="{656F423C-A587-400D-9E29-3C01DB4D1E68}" destId="{FAD419C7-EAB1-4154-9833-DCE4CA1D1552}" srcOrd="16" destOrd="0" presId="urn:microsoft.com/office/officeart/2005/8/layout/default"/>
    <dgm:cxn modelId="{4702BA67-3F0F-4C1A-9E45-3BDC33043124}" type="presParOf" srcId="{656F423C-A587-400D-9E29-3C01DB4D1E68}" destId="{79EDFAE0-B760-480D-B2CC-9F3BBE3AA7B4}" srcOrd="17" destOrd="0" presId="urn:microsoft.com/office/officeart/2005/8/layout/default"/>
    <dgm:cxn modelId="{E90FED0D-BFB2-4729-9F9B-03C70883AD29}" type="presParOf" srcId="{656F423C-A587-400D-9E29-3C01DB4D1E68}" destId="{4E352DEA-F207-400F-B82B-AEDEC14814FC}" srcOrd="18" destOrd="0" presId="urn:microsoft.com/office/officeart/2005/8/layout/default"/>
    <dgm:cxn modelId="{EB34BE0C-5EEB-42B9-97EC-646A99AD37CA}" type="presParOf" srcId="{656F423C-A587-400D-9E29-3C01DB4D1E68}" destId="{C6A074A4-33A6-4FFB-81EA-6394D2FDAA4D}" srcOrd="19" destOrd="0" presId="urn:microsoft.com/office/officeart/2005/8/layout/default"/>
    <dgm:cxn modelId="{339122BC-38F7-45CF-B5D1-63BDD274C7BD}" type="presParOf" srcId="{656F423C-A587-400D-9E29-3C01DB4D1E68}" destId="{46ED062C-E313-4BCD-BF0D-68A01F457E87}" srcOrd="2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A2D505-38B8-45DE-AD20-49242591D21D}">
      <dsp:nvSpPr>
        <dsp:cNvPr id="0" name=""/>
        <dsp:cNvSpPr/>
      </dsp:nvSpPr>
      <dsp:spPr>
        <a:xfrm>
          <a:off x="0" y="97406"/>
          <a:ext cx="6496050" cy="1645020"/>
        </a:xfrm>
        <a:prstGeom prst="round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Harassment- Subjecting another person to any unwelcome conduct on account of sex, race, origin, religion, etc. or continually teasing, annoying, threatening, or insulting another person in either a verbal, physical, or written manner.</a:t>
          </a:r>
        </a:p>
      </dsp:txBody>
      <dsp:txXfrm>
        <a:off x="80303" y="177709"/>
        <a:ext cx="6335444" cy="1484414"/>
      </dsp:txXfrm>
    </dsp:sp>
    <dsp:sp modelId="{3BE2AB66-3F8A-42E3-9D84-4C7542A67A57}">
      <dsp:nvSpPr>
        <dsp:cNvPr id="0" name=""/>
        <dsp:cNvSpPr/>
      </dsp:nvSpPr>
      <dsp:spPr>
        <a:xfrm>
          <a:off x="0" y="1797146"/>
          <a:ext cx="6496050" cy="1645020"/>
        </a:xfrm>
        <a:prstGeom prst="roundRect">
          <a:avLst/>
        </a:prstGeom>
        <a:gradFill rotWithShape="0">
          <a:gsLst>
            <a:gs pos="0">
              <a:schemeClr val="accent2">
                <a:hueOff val="1354814"/>
                <a:satOff val="-6632"/>
                <a:lumOff val="3725"/>
                <a:alphaOff val="0"/>
                <a:tint val="98000"/>
                <a:lumMod val="114000"/>
              </a:schemeClr>
            </a:gs>
            <a:gs pos="100000">
              <a:schemeClr val="accent2">
                <a:hueOff val="1354814"/>
                <a:satOff val="-6632"/>
                <a:lumOff val="372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en-US" sz="1900" kern="1200" dirty="0"/>
            <a:t>Bullying- Subjecting another person to </a:t>
          </a:r>
          <a:r>
            <a:rPr lang="en-US" sz="1900" kern="1200" dirty="0">
              <a:latin typeface="Century Gothic" panose="020B0502020202020204"/>
            </a:rPr>
            <a:t>repetitive unwanted</a:t>
          </a:r>
          <a:r>
            <a:rPr lang="en-US" sz="1900" kern="1200" dirty="0"/>
            <a:t> and unprovoked hurtful verbal and/or physical action(s) resulting in stress, injury, and/or discomfort.</a:t>
          </a:r>
        </a:p>
      </dsp:txBody>
      <dsp:txXfrm>
        <a:off x="80303" y="1877449"/>
        <a:ext cx="6335444" cy="1484414"/>
      </dsp:txXfrm>
    </dsp:sp>
    <dsp:sp modelId="{5A7B6180-4553-482A-B06F-F20DAF36E793}">
      <dsp:nvSpPr>
        <dsp:cNvPr id="0" name=""/>
        <dsp:cNvSpPr/>
      </dsp:nvSpPr>
      <dsp:spPr>
        <a:xfrm>
          <a:off x="0" y="3442166"/>
          <a:ext cx="6496050" cy="1573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5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b="1" u="sng" kern="1200" dirty="0"/>
            <a:t>Examples</a:t>
          </a:r>
          <a:r>
            <a:rPr lang="en-US" sz="1500" b="1" kern="1200" dirty="0"/>
            <a:t>:</a:t>
          </a:r>
          <a:endParaRPr lang="en-US" sz="1500" kern="1200" dirty="0"/>
        </a:p>
        <a:p>
          <a:pPr marL="228600" lvl="2" indent="-114300" algn="l" defTabSz="666750">
            <a:lnSpc>
              <a:spcPct val="90000"/>
            </a:lnSpc>
            <a:spcBef>
              <a:spcPct val="0"/>
            </a:spcBef>
            <a:spcAft>
              <a:spcPct val="20000"/>
            </a:spcAft>
            <a:buChar char="•"/>
          </a:pPr>
          <a:r>
            <a:rPr lang="en-US" sz="1500" kern="1200" dirty="0"/>
            <a:t>physical bullying</a:t>
          </a:r>
        </a:p>
        <a:p>
          <a:pPr marL="228600" lvl="2" indent="-114300" algn="l" defTabSz="666750">
            <a:lnSpc>
              <a:spcPct val="90000"/>
            </a:lnSpc>
            <a:spcBef>
              <a:spcPct val="0"/>
            </a:spcBef>
            <a:spcAft>
              <a:spcPct val="20000"/>
            </a:spcAft>
            <a:buChar char="•"/>
          </a:pPr>
          <a:r>
            <a:rPr lang="en-US" sz="1500" kern="1200" dirty="0"/>
            <a:t>verbal bullying</a:t>
          </a:r>
        </a:p>
        <a:p>
          <a:pPr marL="228600" lvl="2" indent="-114300" algn="l" defTabSz="666750">
            <a:lnSpc>
              <a:spcPct val="90000"/>
            </a:lnSpc>
            <a:spcBef>
              <a:spcPct val="0"/>
            </a:spcBef>
            <a:spcAft>
              <a:spcPct val="20000"/>
            </a:spcAft>
            <a:buChar char="•"/>
          </a:pPr>
          <a:r>
            <a:rPr lang="en-US" sz="1500" kern="1200" dirty="0"/>
            <a:t>emotional (psychological) bullying</a:t>
          </a:r>
        </a:p>
        <a:p>
          <a:pPr marL="228600" lvl="2" indent="-114300" algn="l" defTabSz="666750">
            <a:lnSpc>
              <a:spcPct val="90000"/>
            </a:lnSpc>
            <a:spcBef>
              <a:spcPct val="0"/>
            </a:spcBef>
            <a:spcAft>
              <a:spcPct val="20000"/>
            </a:spcAft>
            <a:buChar char="•"/>
          </a:pPr>
          <a:r>
            <a:rPr lang="en-US" sz="1500" kern="1200" dirty="0"/>
            <a:t>sexual bullying</a:t>
          </a:r>
        </a:p>
        <a:p>
          <a:pPr marL="228600" lvl="2" indent="-114300" algn="l" defTabSz="666750">
            <a:lnSpc>
              <a:spcPct val="90000"/>
            </a:lnSpc>
            <a:spcBef>
              <a:spcPct val="0"/>
            </a:spcBef>
            <a:spcAft>
              <a:spcPct val="20000"/>
            </a:spcAft>
            <a:buChar char="•"/>
          </a:pPr>
          <a:r>
            <a:rPr lang="en-US" sz="1500" kern="1200" dirty="0"/>
            <a:t>cyber bullying </a:t>
          </a:r>
        </a:p>
      </dsp:txBody>
      <dsp:txXfrm>
        <a:off x="0" y="3442166"/>
        <a:ext cx="6496050" cy="15731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1E428-D819-4DA2-B325-BA3C4266E352}">
      <dsp:nvSpPr>
        <dsp:cNvPr id="0" name=""/>
        <dsp:cNvSpPr/>
      </dsp:nvSpPr>
      <dsp:spPr>
        <a:xfrm>
          <a:off x="1337" y="197335"/>
          <a:ext cx="4694633" cy="2981092"/>
        </a:xfrm>
        <a:prstGeom prst="roundRect">
          <a:avLst>
            <a:gd name="adj" fmla="val 1000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00961C-62F0-4B33-8358-24098DE442A5}">
      <dsp:nvSpPr>
        <dsp:cNvPr id="0" name=""/>
        <dsp:cNvSpPr/>
      </dsp:nvSpPr>
      <dsp:spPr>
        <a:xfrm>
          <a:off x="522963" y="692880"/>
          <a:ext cx="4694633" cy="2981092"/>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THIS IS YOUR SCHOOL! TREAT IT AND THE PEOPLE IN IT WITH RESPECT.</a:t>
          </a:r>
        </a:p>
      </dsp:txBody>
      <dsp:txXfrm>
        <a:off x="610276" y="780193"/>
        <a:ext cx="4520007" cy="2806466"/>
      </dsp:txXfrm>
    </dsp:sp>
    <dsp:sp modelId="{79AB2C7F-9A54-46DC-AEAF-2F50A319603F}">
      <dsp:nvSpPr>
        <dsp:cNvPr id="0" name=""/>
        <dsp:cNvSpPr/>
      </dsp:nvSpPr>
      <dsp:spPr>
        <a:xfrm>
          <a:off x="5739223" y="197335"/>
          <a:ext cx="4694633" cy="2981092"/>
        </a:xfrm>
        <a:prstGeom prst="roundRect">
          <a:avLst>
            <a:gd name="adj" fmla="val 10000"/>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D246A7-99C4-412A-982C-1BB65ACAD83C}">
      <dsp:nvSpPr>
        <dsp:cNvPr id="0" name=""/>
        <dsp:cNvSpPr/>
      </dsp:nvSpPr>
      <dsp:spPr>
        <a:xfrm>
          <a:off x="6260849" y="692880"/>
          <a:ext cx="4694633" cy="2981092"/>
        </a:xfrm>
        <a:prstGeom prst="roundRect">
          <a:avLst>
            <a:gd name="adj" fmla="val 10000"/>
          </a:avLst>
        </a:prstGeom>
        <a:solidFill>
          <a:schemeClr val="lt2">
            <a:alpha val="90000"/>
            <a:hueOff val="0"/>
            <a:satOff val="0"/>
            <a:lumOff val="0"/>
            <a:alphaOff val="0"/>
          </a:schemeClr>
        </a:solidFill>
        <a:ln w="19050" cap="rnd"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DEFACING OR DAMAGING ANY SCHOOL PROPERTY WILL RESULT IN SUSPENSION, POSSIBLE CHANGE OF PLACEMENT AND RESTITUTION FROM YOUR PARENTS. </a:t>
          </a:r>
        </a:p>
      </dsp:txBody>
      <dsp:txXfrm>
        <a:off x="6348162" y="780193"/>
        <a:ext cx="4520007" cy="28064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88B24-3802-46AF-95C0-272F8647B942}">
      <dsp:nvSpPr>
        <dsp:cNvPr id="0" name=""/>
        <dsp:cNvSpPr/>
      </dsp:nvSpPr>
      <dsp:spPr>
        <a:xfrm>
          <a:off x="0" y="5700"/>
          <a:ext cx="10895369" cy="67626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ALL MYP STUDENTS REPORT DIRECTLY TO THE CAFETERIA FROM 8:05-8:15 FOR BREAKFAST. NO MIDDLE SCHOOL STUDENTS GET BREAKFAST FROM ELEMENTARY CARTS.</a:t>
          </a:r>
        </a:p>
      </dsp:txBody>
      <dsp:txXfrm>
        <a:off x="33012" y="38712"/>
        <a:ext cx="10829345" cy="610236"/>
      </dsp:txXfrm>
    </dsp:sp>
    <dsp:sp modelId="{8F87A651-E892-45C2-80B6-7C737606CD32}">
      <dsp:nvSpPr>
        <dsp:cNvPr id="0" name=""/>
        <dsp:cNvSpPr/>
      </dsp:nvSpPr>
      <dsp:spPr>
        <a:xfrm>
          <a:off x="0" y="730920"/>
          <a:ext cx="10895369" cy="67626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NO STUDENTS ARE ALLOWED UPSTAIRS UNTIL THE BELL RINGS AT 8:15.</a:t>
          </a:r>
        </a:p>
      </dsp:txBody>
      <dsp:txXfrm>
        <a:off x="33012" y="763932"/>
        <a:ext cx="10829345" cy="610236"/>
      </dsp:txXfrm>
    </dsp:sp>
    <dsp:sp modelId="{D3CD9DF6-6C09-4F9D-93C1-9ABBD36E675C}">
      <dsp:nvSpPr>
        <dsp:cNvPr id="0" name=""/>
        <dsp:cNvSpPr/>
      </dsp:nvSpPr>
      <dsp:spPr>
        <a:xfrm>
          <a:off x="0" y="1456140"/>
          <a:ext cx="10895369" cy="67626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ALL STUDENTS EXIT THE CAFETERIA PATIO DOWN HALLWAY TO STAIRWAY 2. NO STUDENTS ARE ALLOWED BEHIND GYM WHEN BREAKFAST IS OVER.</a:t>
          </a:r>
        </a:p>
      </dsp:txBody>
      <dsp:txXfrm>
        <a:off x="33012" y="1489152"/>
        <a:ext cx="10829345" cy="610236"/>
      </dsp:txXfrm>
    </dsp:sp>
    <dsp:sp modelId="{FDBA3247-7AA3-4095-94FD-545BCB5E697E}">
      <dsp:nvSpPr>
        <dsp:cNvPr id="0" name=""/>
        <dsp:cNvSpPr/>
      </dsp:nvSpPr>
      <dsp:spPr>
        <a:xfrm>
          <a:off x="0" y="2181360"/>
          <a:ext cx="10895369" cy="67626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ALL MYP STUDENTS WILL USE STAIRWAY 2 FOLLOWING BREAKFAST AT 8:15. NO STUDENTS ARE TO USE STAIRWAY 1 OR 3 AT ANYTIME DURING THE MORNING.</a:t>
          </a:r>
        </a:p>
      </dsp:txBody>
      <dsp:txXfrm>
        <a:off x="33012" y="2214372"/>
        <a:ext cx="10829345" cy="610236"/>
      </dsp:txXfrm>
    </dsp:sp>
    <dsp:sp modelId="{CE98C409-7360-44EB-8F1B-091137783B8A}">
      <dsp:nvSpPr>
        <dsp:cNvPr id="0" name=""/>
        <dsp:cNvSpPr/>
      </dsp:nvSpPr>
      <dsp:spPr>
        <a:xfrm>
          <a:off x="0" y="2906580"/>
          <a:ext cx="10895369" cy="676260"/>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AT NO TIME ARE MYP STUDENTS TO USE THE PYP RESTROOMS OR ENTER ANY PYP CLASSROOMS.</a:t>
          </a:r>
        </a:p>
      </dsp:txBody>
      <dsp:txXfrm>
        <a:off x="33012" y="2939592"/>
        <a:ext cx="10829345" cy="610236"/>
      </dsp:txXfrm>
    </dsp:sp>
    <dsp:sp modelId="{42D9A92B-7BDF-4DCC-804F-894295BB01BC}">
      <dsp:nvSpPr>
        <dsp:cNvPr id="0" name=""/>
        <dsp:cNvSpPr/>
      </dsp:nvSpPr>
      <dsp:spPr>
        <a:xfrm>
          <a:off x="0" y="3631800"/>
          <a:ext cx="10895369" cy="67626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AT NO TIME ARE MYP STUDENTS TO BE IN THE GYM HALLWAY ON PE PATIO OR IN THE LOCKER ROOMS.</a:t>
          </a:r>
        </a:p>
      </dsp:txBody>
      <dsp:txXfrm>
        <a:off x="33012" y="3664812"/>
        <a:ext cx="10829345" cy="6102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3ADC7-0A1E-4FB1-B466-9FFE4F33469D}">
      <dsp:nvSpPr>
        <dsp:cNvPr id="0" name=""/>
        <dsp:cNvSpPr/>
      </dsp:nvSpPr>
      <dsp:spPr>
        <a:xfrm>
          <a:off x="1937684" y="134964"/>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7C58F28-CA6E-40CE-95E2-6AE9FF9C514E}">
      <dsp:nvSpPr>
        <dsp:cNvPr id="0" name=""/>
        <dsp:cNvSpPr/>
      </dsp:nvSpPr>
      <dsp:spPr>
        <a:xfrm>
          <a:off x="749684" y="2549312"/>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STUDENTS ARE TO MOVE DIRECTLY TO THEIR NEXT CLASS PERIOD.</a:t>
          </a:r>
        </a:p>
      </dsp:txBody>
      <dsp:txXfrm>
        <a:off x="749684" y="2549312"/>
        <a:ext cx="4320000" cy="720000"/>
      </dsp:txXfrm>
    </dsp:sp>
    <dsp:sp modelId="{EB1036EE-0646-4E4A-A5C0-63230D86D9AE}">
      <dsp:nvSpPr>
        <dsp:cNvPr id="0" name=""/>
        <dsp:cNvSpPr/>
      </dsp:nvSpPr>
      <dsp:spPr>
        <a:xfrm>
          <a:off x="7013685" y="134964"/>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68BBA24-C6A6-4191-9F83-2B9BB80A1027}">
      <dsp:nvSpPr>
        <dsp:cNvPr id="0" name=""/>
        <dsp:cNvSpPr/>
      </dsp:nvSpPr>
      <dsp:spPr>
        <a:xfrm>
          <a:off x="5825684" y="2549312"/>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dirty="0"/>
            <a:t>CELL PHONES</a:t>
          </a:r>
          <a:r>
            <a:rPr lang="en-US" sz="1700" kern="1200"/>
            <a:t>/EARBUDS ARE </a:t>
          </a:r>
          <a:r>
            <a:rPr lang="en-US" sz="1700" kern="1200" dirty="0"/>
            <a:t>NOT TO BE OUT FOR ANY REASON IN THE HALLWAY.</a:t>
          </a:r>
        </a:p>
      </dsp:txBody>
      <dsp:txXfrm>
        <a:off x="5825684" y="2549312"/>
        <a:ext cx="432000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86113D-EE70-4707-A690-D4CDF187C992}">
      <dsp:nvSpPr>
        <dsp:cNvPr id="0" name=""/>
        <dsp:cNvSpPr/>
      </dsp:nvSpPr>
      <dsp:spPr>
        <a:xfrm>
          <a:off x="0" y="18778"/>
          <a:ext cx="10895369" cy="6364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PHONES ARE TO BE USED WITH TEACHER/ADULT PERMISSION ONLY AND ONLY FOR ACADEMIC REASONS DURING CLASS.</a:t>
          </a:r>
        </a:p>
      </dsp:txBody>
      <dsp:txXfrm>
        <a:off x="31070" y="49848"/>
        <a:ext cx="10833229" cy="574340"/>
      </dsp:txXfrm>
    </dsp:sp>
    <dsp:sp modelId="{8F234AE5-F5E9-434D-9837-EDE9DA56E233}">
      <dsp:nvSpPr>
        <dsp:cNvPr id="0" name=""/>
        <dsp:cNvSpPr/>
      </dsp:nvSpPr>
      <dsp:spPr>
        <a:xfrm>
          <a:off x="0" y="701338"/>
          <a:ext cx="10895369" cy="63648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PHONES ARE NOT TO BE OUT AT ANY TIME DURING CLASS CHANGE. THIS INCLUDED WALKING AROUNG WITH IT IN YOUR HAND. PHONES ARE TO PLACED IN YOUR BACKPACK ONCE YOU ENTER CAMPUS.</a:t>
          </a:r>
        </a:p>
      </dsp:txBody>
      <dsp:txXfrm>
        <a:off x="31070" y="732408"/>
        <a:ext cx="10833229" cy="574340"/>
      </dsp:txXfrm>
    </dsp:sp>
    <dsp:sp modelId="{E2334B0D-B08B-4A33-A2B8-A856F701E632}">
      <dsp:nvSpPr>
        <dsp:cNvPr id="0" name=""/>
        <dsp:cNvSpPr/>
      </dsp:nvSpPr>
      <dsp:spPr>
        <a:xfrm>
          <a:off x="0" y="1383898"/>
          <a:ext cx="10895369" cy="63648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PHONES ARE NOT TO BE USED FOR ANY REASON WHEN YOU HAVE A SUBSTITUTE TEACHER.</a:t>
          </a:r>
        </a:p>
      </dsp:txBody>
      <dsp:txXfrm>
        <a:off x="31070" y="1414968"/>
        <a:ext cx="10833229" cy="574340"/>
      </dsp:txXfrm>
    </dsp:sp>
    <dsp:sp modelId="{952D9500-F529-420C-A2E7-D80F6E26D53A}">
      <dsp:nvSpPr>
        <dsp:cNvPr id="0" name=""/>
        <dsp:cNvSpPr/>
      </dsp:nvSpPr>
      <dsp:spPr>
        <a:xfrm>
          <a:off x="0" y="2066458"/>
          <a:ext cx="10895369" cy="63648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NO PICTURES/VIDEOS OF TEACHERS/STUDENTS ARE TO BE TAKEN ON THIS CAMPUS AT ANY TIME. </a:t>
          </a:r>
        </a:p>
      </dsp:txBody>
      <dsp:txXfrm>
        <a:off x="31070" y="2097528"/>
        <a:ext cx="10833229" cy="574340"/>
      </dsp:txXfrm>
    </dsp:sp>
    <dsp:sp modelId="{10CC863E-C634-4C85-B387-DB5A0B8C1049}">
      <dsp:nvSpPr>
        <dsp:cNvPr id="0" name=""/>
        <dsp:cNvSpPr/>
      </dsp:nvSpPr>
      <dsp:spPr>
        <a:xfrm>
          <a:off x="0" y="2749018"/>
          <a:ext cx="10895369" cy="636480"/>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NO CELL PHONES ARE ALLOWED DURING LUNCH FOR ANY GRADE AT ANY TIME. </a:t>
          </a:r>
        </a:p>
      </dsp:txBody>
      <dsp:txXfrm>
        <a:off x="31070" y="2780088"/>
        <a:ext cx="10833229" cy="5743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1D7B8A-020A-45A4-A826-759CB793D824}">
      <dsp:nvSpPr>
        <dsp:cNvPr id="0" name=""/>
        <dsp:cNvSpPr/>
      </dsp:nvSpPr>
      <dsp:spPr>
        <a:xfrm>
          <a:off x="512907" y="154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1-School uniform bottoms(blue,khaki) must be worn everyday. Polos are to be worn everyday Monday-Thursday. Spirit shirts are allowed on Fridays only.</a:t>
          </a:r>
        </a:p>
      </dsp:txBody>
      <dsp:txXfrm>
        <a:off x="512907" y="1544"/>
        <a:ext cx="2481028" cy="1488617"/>
      </dsp:txXfrm>
    </dsp:sp>
    <dsp:sp modelId="{64715C70-AB77-4E70-8315-D5F9F482D7BE}">
      <dsp:nvSpPr>
        <dsp:cNvPr id="0" name=""/>
        <dsp:cNvSpPr/>
      </dsp:nvSpPr>
      <dsp:spPr>
        <a:xfrm>
          <a:off x="3242039" y="154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2-Sweatshirts are to be Blue, Red, Black, Gray or White only, unless a RP sweatshirt purchased through PTSA website. Polos are worn under sweatshirts.</a:t>
          </a:r>
        </a:p>
      </dsp:txBody>
      <dsp:txXfrm>
        <a:off x="3242039" y="1544"/>
        <a:ext cx="2481028" cy="1488617"/>
      </dsp:txXfrm>
    </dsp:sp>
    <dsp:sp modelId="{979B02D7-96B0-4CA2-BFD3-1903BABCFE81}">
      <dsp:nvSpPr>
        <dsp:cNvPr id="0" name=""/>
        <dsp:cNvSpPr/>
      </dsp:nvSpPr>
      <dsp:spPr>
        <a:xfrm>
          <a:off x="5971171" y="154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3-Shoes shall be worn. Bedroom slippers are unacceptable. Crocs must be worn in sport mode, with strap down around heel.</a:t>
          </a:r>
        </a:p>
      </dsp:txBody>
      <dsp:txXfrm>
        <a:off x="5971171" y="1544"/>
        <a:ext cx="2481028" cy="1488617"/>
      </dsp:txXfrm>
    </dsp:sp>
    <dsp:sp modelId="{B5CB2ECA-9A23-4B28-BB81-63EC9372AF45}">
      <dsp:nvSpPr>
        <dsp:cNvPr id="0" name=""/>
        <dsp:cNvSpPr/>
      </dsp:nvSpPr>
      <dsp:spPr>
        <a:xfrm>
          <a:off x="8700303" y="154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4-Clothing that exposes the shoulder, tube tops, spaghetti straps or similar clothing may be worn only with a blouse or shirt.</a:t>
          </a:r>
        </a:p>
      </dsp:txBody>
      <dsp:txXfrm>
        <a:off x="8700303" y="1544"/>
        <a:ext cx="2481028" cy="1488617"/>
      </dsp:txXfrm>
    </dsp:sp>
    <dsp:sp modelId="{85900EAC-DD29-4F8B-85FF-5509D9B5AABF}">
      <dsp:nvSpPr>
        <dsp:cNvPr id="0" name=""/>
        <dsp:cNvSpPr/>
      </dsp:nvSpPr>
      <dsp:spPr>
        <a:xfrm>
          <a:off x="512907" y="173826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5-Clothing exposing the torso or the midriff either front, back or sides shall not be worn.</a:t>
          </a:r>
        </a:p>
      </dsp:txBody>
      <dsp:txXfrm>
        <a:off x="512907" y="1738264"/>
        <a:ext cx="2481028" cy="1488617"/>
      </dsp:txXfrm>
    </dsp:sp>
    <dsp:sp modelId="{DDC1B8B0-D05F-4A16-B499-9504DFB66BE6}">
      <dsp:nvSpPr>
        <dsp:cNvPr id="0" name=""/>
        <dsp:cNvSpPr/>
      </dsp:nvSpPr>
      <dsp:spPr>
        <a:xfrm>
          <a:off x="3242039" y="173826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6-Clothing not properly fastened or with tears that are indecent shall not be worn.</a:t>
          </a:r>
        </a:p>
      </dsp:txBody>
      <dsp:txXfrm>
        <a:off x="3242039" y="1738264"/>
        <a:ext cx="2481028" cy="1488617"/>
      </dsp:txXfrm>
    </dsp:sp>
    <dsp:sp modelId="{DF88EF6B-CF29-4DCF-98E1-58B15620F038}">
      <dsp:nvSpPr>
        <dsp:cNvPr id="0" name=""/>
        <dsp:cNvSpPr/>
      </dsp:nvSpPr>
      <dsp:spPr>
        <a:xfrm>
          <a:off x="5971171" y="173826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7-Clothing traditionally designed as under garments or sleepwear shall not be worn as outer garments. Underwear shall not be visible.</a:t>
          </a:r>
        </a:p>
      </dsp:txBody>
      <dsp:txXfrm>
        <a:off x="5971171" y="1738264"/>
        <a:ext cx="2481028" cy="1488617"/>
      </dsp:txXfrm>
    </dsp:sp>
    <dsp:sp modelId="{09A7C2BA-77D2-47B1-A9D0-9D44559EA7A0}">
      <dsp:nvSpPr>
        <dsp:cNvPr id="0" name=""/>
        <dsp:cNvSpPr/>
      </dsp:nvSpPr>
      <dsp:spPr>
        <a:xfrm>
          <a:off x="8700303" y="173826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8-Boy’s shirts shall have sleeves.</a:t>
          </a:r>
        </a:p>
      </dsp:txBody>
      <dsp:txXfrm>
        <a:off x="8700303" y="1738264"/>
        <a:ext cx="2481028" cy="1488617"/>
      </dsp:txXfrm>
    </dsp:sp>
    <dsp:sp modelId="{FAD419C7-EAB1-4154-9833-DCE4CA1D1552}">
      <dsp:nvSpPr>
        <dsp:cNvPr id="0" name=""/>
        <dsp:cNvSpPr/>
      </dsp:nvSpPr>
      <dsp:spPr>
        <a:xfrm>
          <a:off x="1877473" y="347498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9-Head-covering shall not be worn in the building unless required for religious observance or health related reasons.</a:t>
          </a:r>
        </a:p>
      </dsp:txBody>
      <dsp:txXfrm>
        <a:off x="1877473" y="3474984"/>
        <a:ext cx="2481028" cy="1488617"/>
      </dsp:txXfrm>
    </dsp:sp>
    <dsp:sp modelId="{4E352DEA-F207-400F-B82B-AEDEC14814FC}">
      <dsp:nvSpPr>
        <dsp:cNvPr id="0" name=""/>
        <dsp:cNvSpPr/>
      </dsp:nvSpPr>
      <dsp:spPr>
        <a:xfrm>
          <a:off x="4606605" y="347498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10-Mini-skirts, mini dresses, short shorts and leggings by themselves are not permitted. Hemlines shall be no shorter than finger-tip length.</a:t>
          </a:r>
        </a:p>
      </dsp:txBody>
      <dsp:txXfrm>
        <a:off x="4606605" y="3474984"/>
        <a:ext cx="2481028" cy="1488617"/>
      </dsp:txXfrm>
    </dsp:sp>
    <dsp:sp modelId="{46ED062C-E313-4BCD-BF0D-68A01F457E87}">
      <dsp:nvSpPr>
        <dsp:cNvPr id="0" name=""/>
        <dsp:cNvSpPr/>
      </dsp:nvSpPr>
      <dsp:spPr>
        <a:xfrm>
          <a:off x="7335737" y="3474984"/>
          <a:ext cx="2481028" cy="1488617"/>
        </a:xfrm>
        <a:prstGeom prst="rect">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11-Garments and/or jewelry which display or suggest sexual, vulgar, drug, gang, weapons or alcohol related wording or graphics which provokes or may tend to provoke violence or disruption in the school, shall not be worn.</a:t>
          </a:r>
        </a:p>
      </dsp:txBody>
      <dsp:txXfrm>
        <a:off x="7335737" y="3474984"/>
        <a:ext cx="2481028" cy="148861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8337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811389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73494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dirty="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1365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005919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529021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641200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179287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9532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53242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06876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796027F-7875-4030-9381-8BD8C4F21935}" type="datetimeFigureOut">
              <a:rPr lang="en-US" dirty="0"/>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893478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96027F-7875-4030-9381-8BD8C4F21935}" type="datetimeFigureOut">
              <a:rPr lang="en-US" dirty="0"/>
              <a:t>7/31/2023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61179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6973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62139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7/31/2023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521469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22926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7/31/2023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4192228184"/>
      </p:ext>
    </p:extLst>
  </p:cSld>
  <p:clrMap bg1="dk1" tx1="lt1" bg2="dk2" tx2="lt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 id="2147483780"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7.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7.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F4C80D2-B5A4-4442-B0A8-4F689DFA6DEE}"/>
              </a:ext>
            </a:extLst>
          </p:cNvPr>
          <p:cNvPicPr>
            <a:picLocks noChangeAspect="1"/>
          </p:cNvPicPr>
          <p:nvPr/>
        </p:nvPicPr>
        <p:blipFill rotWithShape="1">
          <a:blip r:embed="rId2"/>
          <a:srcRect t="15605" r="-2" b="-2"/>
          <a:stretch/>
        </p:blipFill>
        <p:spPr>
          <a:xfrm>
            <a:off x="20" y="10"/>
            <a:ext cx="12191980" cy="6857990"/>
          </a:xfrm>
          <a:prstGeom prst="rect">
            <a:avLst/>
          </a:prstGeom>
        </p:spPr>
      </p:pic>
      <p:sp>
        <p:nvSpPr>
          <p:cNvPr id="3" name="Subtitle 2"/>
          <p:cNvSpPr>
            <a:spLocks noGrp="1"/>
          </p:cNvSpPr>
          <p:nvPr>
            <p:ph type="subTitle" idx="1"/>
          </p:nvPr>
        </p:nvSpPr>
        <p:spPr>
          <a:xfrm>
            <a:off x="797105" y="2623297"/>
            <a:ext cx="10531531" cy="4066096"/>
          </a:xfrm>
        </p:spPr>
        <p:txBody>
          <a:bodyPr vert="horz" lIns="91440" tIns="45720" rIns="91440" bIns="45720" rtlCol="0" anchor="t">
            <a:normAutofit lnSpcReduction="10000"/>
          </a:bodyPr>
          <a:lstStyle/>
          <a:p>
            <a:pPr algn="ctr"/>
            <a:r>
              <a:rPr lang="en-US" sz="5400" dirty="0">
                <a:solidFill>
                  <a:schemeClr val="bg2">
                    <a:lumMod val="75000"/>
                  </a:schemeClr>
                </a:solidFill>
                <a:latin typeface="Bookman Old Style"/>
              </a:rPr>
              <a:t>Roland Park MYP</a:t>
            </a:r>
          </a:p>
          <a:p>
            <a:pPr algn="ctr"/>
            <a:r>
              <a:rPr lang="en-US" sz="5400" b="1" dirty="0">
                <a:solidFill>
                  <a:schemeClr val="bg2">
                    <a:lumMod val="75000"/>
                  </a:schemeClr>
                </a:solidFill>
                <a:latin typeface="Bookman Old Style"/>
                <a:ea typeface="+mj-lt"/>
                <a:cs typeface="+mj-lt"/>
              </a:rPr>
              <a:t>School Procedures and Information</a:t>
            </a:r>
            <a:br>
              <a:rPr lang="en-US" sz="5400" b="1" dirty="0">
                <a:solidFill>
                  <a:schemeClr val="bg2">
                    <a:lumMod val="75000"/>
                  </a:schemeClr>
                </a:solidFill>
                <a:latin typeface="Bookman Old Style"/>
                <a:ea typeface="+mj-lt"/>
                <a:cs typeface="+mj-lt"/>
              </a:rPr>
            </a:br>
            <a:r>
              <a:rPr lang="en-US" sz="5400" b="1" dirty="0">
                <a:solidFill>
                  <a:schemeClr val="bg2">
                    <a:lumMod val="75000"/>
                  </a:schemeClr>
                </a:solidFill>
                <a:latin typeface="Bookman Old Style"/>
                <a:ea typeface="+mj-lt"/>
                <a:cs typeface="+mj-lt"/>
              </a:rPr>
              <a:t>2023 – 2024</a:t>
            </a:r>
            <a:br>
              <a:rPr lang="en-US" sz="4000" b="1" dirty="0">
                <a:solidFill>
                  <a:schemeClr val="bg2">
                    <a:lumMod val="75000"/>
                  </a:schemeClr>
                </a:solidFill>
                <a:ea typeface="+mj-lt"/>
                <a:cs typeface="+mj-lt"/>
              </a:rPr>
            </a:br>
            <a:endParaRPr lang="en-US" sz="4000" dirty="0">
              <a:ea typeface="+mj-lt"/>
              <a:cs typeface="+mj-lt"/>
            </a:endParaRPr>
          </a:p>
        </p:txBody>
      </p:sp>
      <p:pic>
        <p:nvPicPr>
          <p:cNvPr id="5" name="Picture 5">
            <a:extLst>
              <a:ext uri="{FF2B5EF4-FFF2-40B4-BE49-F238E27FC236}">
                <a16:creationId xmlns:a16="http://schemas.microsoft.com/office/drawing/2014/main" id="{EA9B4567-AFC3-4244-918B-62A7289E05D9}"/>
              </a:ext>
            </a:extLst>
          </p:cNvPr>
          <p:cNvPicPr>
            <a:picLocks noChangeAspect="1"/>
          </p:cNvPicPr>
          <p:nvPr/>
        </p:nvPicPr>
        <p:blipFill>
          <a:blip r:embed="rId3"/>
          <a:stretch>
            <a:fillRect/>
          </a:stretch>
        </p:blipFill>
        <p:spPr>
          <a:xfrm>
            <a:off x="3999271" y="146041"/>
            <a:ext cx="4193458" cy="2141404"/>
          </a:xfrm>
          <a:prstGeom prst="rect">
            <a:avLst/>
          </a:prstGeom>
        </p:spPr>
      </p:pic>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3"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5"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AF71022-C585-4D0E-B6DF-4F93137D4170}"/>
              </a:ext>
            </a:extLst>
          </p:cNvPr>
          <p:cNvSpPr>
            <a:spLocks noGrp="1"/>
          </p:cNvSpPr>
          <p:nvPr>
            <p:ph type="title"/>
          </p:nvPr>
        </p:nvSpPr>
        <p:spPr>
          <a:xfrm>
            <a:off x="653143" y="1645920"/>
            <a:ext cx="3522879" cy="4470821"/>
          </a:xfrm>
        </p:spPr>
        <p:txBody>
          <a:bodyPr>
            <a:normAutofit/>
          </a:bodyPr>
          <a:lstStyle/>
          <a:p>
            <a:pPr algn="r"/>
            <a:r>
              <a:rPr lang="en-US">
                <a:solidFill>
                  <a:schemeClr val="bg2"/>
                </a:solidFill>
              </a:rPr>
              <a:t>Dismissal Procedures</a:t>
            </a:r>
          </a:p>
        </p:txBody>
      </p:sp>
      <p:sp>
        <p:nvSpPr>
          <p:cNvPr id="3" name="Content Placeholder 2">
            <a:extLst>
              <a:ext uri="{FF2B5EF4-FFF2-40B4-BE49-F238E27FC236}">
                <a16:creationId xmlns:a16="http://schemas.microsoft.com/office/drawing/2014/main" id="{0593CB55-1099-440C-BEC6-88062C59357F}"/>
              </a:ext>
            </a:extLst>
          </p:cNvPr>
          <p:cNvSpPr>
            <a:spLocks noGrp="1"/>
          </p:cNvSpPr>
          <p:nvPr>
            <p:ph idx="1"/>
          </p:nvPr>
        </p:nvSpPr>
        <p:spPr>
          <a:xfrm>
            <a:off x="5265561" y="1215760"/>
            <a:ext cx="6269434" cy="5306562"/>
          </a:xfrm>
        </p:spPr>
        <p:txBody>
          <a:bodyPr vert="horz" lIns="91440" tIns="45720" rIns="91440" bIns="45720" rtlCol="0" anchor="t">
            <a:normAutofit fontScale="92500" lnSpcReduction="10000"/>
          </a:bodyPr>
          <a:lstStyle/>
          <a:p>
            <a:r>
              <a:rPr lang="en-US" dirty="0">
                <a:ea typeface="+mj-lt"/>
                <a:cs typeface="+mj-lt"/>
              </a:rPr>
              <a:t>STUDENTS ARE TO REPORT DIRECTLY TO THEIR DISMISSAL LOCATIONS WHEN SPECIFIC ANNOUNCEMENT IS MADE FOR YOUR GRADE LEVEL.</a:t>
            </a:r>
          </a:p>
          <a:p>
            <a:pPr>
              <a:buClr>
                <a:srgbClr val="8AD0D6"/>
              </a:buClr>
              <a:buFont typeface="Wingdings" charset="2"/>
              <a:buChar char="Ø"/>
            </a:pPr>
            <a:r>
              <a:rPr lang="en-US" dirty="0">
                <a:ea typeface="+mj-lt"/>
                <a:cs typeface="+mj-lt"/>
              </a:rPr>
              <a:t>AT NO TIME ARE MYP STUDENTS TO USE THE PYP RESTROOMS.</a:t>
            </a:r>
          </a:p>
          <a:p>
            <a:pPr>
              <a:buClr>
                <a:srgbClr val="8AD0D6"/>
              </a:buClr>
              <a:buFont typeface="Wingdings" charset="2"/>
              <a:buChar char="Ø"/>
            </a:pPr>
            <a:r>
              <a:rPr lang="en-US" dirty="0">
                <a:ea typeface="+mj-lt"/>
                <a:cs typeface="+mj-lt"/>
              </a:rPr>
              <a:t>ATHLETES WILL BE HELD TO 2:40 OR 3:40 AND WILL REPORT DIRECTLY TO GYM FOR PRACTICE OR GAME. </a:t>
            </a:r>
          </a:p>
          <a:p>
            <a:pPr>
              <a:buClr>
                <a:srgbClr val="8AD0D6"/>
              </a:buClr>
              <a:buFont typeface="Wingdings" charset="2"/>
              <a:buChar char="Ø"/>
            </a:pPr>
            <a:r>
              <a:rPr lang="en-US" dirty="0">
                <a:ea typeface="+mj-lt"/>
                <a:cs typeface="+mj-lt"/>
              </a:rPr>
              <a:t>ONCE YOU EXIT CAMPUS, STUDENTS ARE NOT PERMITTED TO RE-ENTER FOR ANY REASON. </a:t>
            </a:r>
          </a:p>
          <a:p>
            <a:pPr>
              <a:buClr>
                <a:srgbClr val="8AD0D6"/>
              </a:buClr>
            </a:pPr>
            <a:r>
              <a:rPr lang="en-US" dirty="0">
                <a:ea typeface="+mj-lt"/>
                <a:cs typeface="+mj-lt"/>
              </a:rPr>
              <a:t>EMPLOYEES STUDENTS ARE EXPECTED TO REPORT DIRECTLY PARENTS CLASSROOM/OFFICE WHEN YOUR GRADE LEVEL IS DISMISSED.</a:t>
            </a:r>
          </a:p>
          <a:p>
            <a:pPr>
              <a:buClr>
                <a:srgbClr val="8AD0D6"/>
              </a:buClr>
            </a:pPr>
            <a:r>
              <a:rPr lang="en-US" dirty="0">
                <a:ea typeface="+mj-lt"/>
                <a:cs typeface="+mj-lt"/>
              </a:rPr>
              <a:t>IF A STUDENT FAILS TO COMPLY WITH ANY OF THE ABOVE PROCEDUES, THEY WILL CONSIDERED OUT OF AREA AND WILL SUBJECT TO DISCIPLINE.</a:t>
            </a:r>
          </a:p>
          <a:p>
            <a:pPr>
              <a:buClr>
                <a:srgbClr val="8AD0D6"/>
              </a:buClr>
              <a:buFont typeface="Wingdings" charset="2"/>
              <a:buChar char="Ø"/>
            </a:pPr>
            <a:endParaRPr lang="en-US" dirty="0">
              <a:solidFill>
                <a:srgbClr val="FF0000"/>
              </a:solidFill>
            </a:endParaRPr>
          </a:p>
        </p:txBody>
      </p:sp>
      <p:pic>
        <p:nvPicPr>
          <p:cNvPr id="4" name="Picture 5">
            <a:extLst>
              <a:ext uri="{FF2B5EF4-FFF2-40B4-BE49-F238E27FC236}">
                <a16:creationId xmlns:a16="http://schemas.microsoft.com/office/drawing/2014/main" id="{0C5ABB1B-245F-4989-9411-0BEAD5796E66}"/>
              </a:ext>
            </a:extLst>
          </p:cNvPr>
          <p:cNvPicPr>
            <a:picLocks noChangeAspect="1"/>
          </p:cNvPicPr>
          <p:nvPr/>
        </p:nvPicPr>
        <p:blipFill>
          <a:blip r:embed="rId3"/>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3589201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7"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18F6F3F7-C2A8-4291-81C5-A60E2B6C2E86}"/>
              </a:ext>
            </a:extLst>
          </p:cNvPr>
          <p:cNvSpPr>
            <a:spLocks noGrp="1"/>
          </p:cNvSpPr>
          <p:nvPr>
            <p:ph type="title"/>
          </p:nvPr>
        </p:nvSpPr>
        <p:spPr>
          <a:xfrm>
            <a:off x="648930" y="629267"/>
            <a:ext cx="9252154" cy="1016654"/>
          </a:xfrm>
        </p:spPr>
        <p:txBody>
          <a:bodyPr>
            <a:normAutofit/>
          </a:bodyPr>
          <a:lstStyle/>
          <a:p>
            <a:r>
              <a:rPr lang="en-US">
                <a:solidFill>
                  <a:srgbClr val="EBEBEB"/>
                </a:solidFill>
              </a:rPr>
              <a:t>Cell Phone Policy</a:t>
            </a:r>
          </a:p>
        </p:txBody>
      </p:sp>
      <p:sp>
        <p:nvSpPr>
          <p:cNvPr id="8" name="Rectangle 12">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Freeform: Shape 14">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12" name="Content Placeholder 2">
            <a:extLst>
              <a:ext uri="{FF2B5EF4-FFF2-40B4-BE49-F238E27FC236}">
                <a16:creationId xmlns:a16="http://schemas.microsoft.com/office/drawing/2014/main" id="{E6A89BF4-43D5-4F86-84FD-A50739950EEE}"/>
              </a:ext>
            </a:extLst>
          </p:cNvPr>
          <p:cNvGraphicFramePr>
            <a:graphicFrameLocks noGrp="1"/>
          </p:cNvGraphicFramePr>
          <p:nvPr>
            <p:ph idx="1"/>
            <p:extLst>
              <p:ext uri="{D42A27DB-BD31-4B8C-83A1-F6EECF244321}">
                <p14:modId xmlns:p14="http://schemas.microsoft.com/office/powerpoint/2010/main" val="1014603918"/>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2" name="Picture 5">
            <a:extLst>
              <a:ext uri="{FF2B5EF4-FFF2-40B4-BE49-F238E27FC236}">
                <a16:creationId xmlns:a16="http://schemas.microsoft.com/office/drawing/2014/main" id="{E8B0B8D9-48D8-4012-B9F7-9556BA2B7AA4}"/>
              </a:ext>
            </a:extLst>
          </p:cNvPr>
          <p:cNvPicPr>
            <a:picLocks noChangeAspect="1"/>
          </p:cNvPicPr>
          <p:nvPr/>
        </p:nvPicPr>
        <p:blipFill>
          <a:blip r:embed="rId7"/>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207036619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0" name="Rectangle 10">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2">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4">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6" name="Picture 16">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9"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a:p>
        </p:txBody>
      </p:sp>
      <p:sp>
        <p:nvSpPr>
          <p:cNvPr id="2" name="Title 1">
            <a:extLst>
              <a:ext uri="{FF2B5EF4-FFF2-40B4-BE49-F238E27FC236}">
                <a16:creationId xmlns:a16="http://schemas.microsoft.com/office/drawing/2014/main" id="{4F1FCA1E-C6F6-414E-A590-8C654A696136}"/>
              </a:ext>
            </a:extLst>
          </p:cNvPr>
          <p:cNvSpPr>
            <a:spLocks noGrp="1"/>
          </p:cNvSpPr>
          <p:nvPr>
            <p:ph type="title"/>
          </p:nvPr>
        </p:nvSpPr>
        <p:spPr>
          <a:xfrm>
            <a:off x="806195" y="804672"/>
            <a:ext cx="3521359" cy="5248656"/>
          </a:xfrm>
        </p:spPr>
        <p:txBody>
          <a:bodyPr anchor="ctr">
            <a:normAutofit/>
          </a:bodyPr>
          <a:lstStyle/>
          <a:p>
            <a:pPr algn="ctr"/>
            <a:r>
              <a:rPr lang="en-US" sz="3300">
                <a:ea typeface="+mj-lt"/>
                <a:cs typeface="+mj-lt"/>
              </a:rPr>
              <a:t>Cell Phone Violation</a:t>
            </a:r>
            <a:endParaRPr lang="en-US" sz="3300"/>
          </a:p>
        </p:txBody>
      </p:sp>
      <p:sp>
        <p:nvSpPr>
          <p:cNvPr id="3" name="Content Placeholder 2">
            <a:extLst>
              <a:ext uri="{FF2B5EF4-FFF2-40B4-BE49-F238E27FC236}">
                <a16:creationId xmlns:a16="http://schemas.microsoft.com/office/drawing/2014/main" id="{F5639E3D-A7C2-4A6F-A7F7-D19244A491F3}"/>
              </a:ext>
            </a:extLst>
          </p:cNvPr>
          <p:cNvSpPr>
            <a:spLocks noGrp="1"/>
          </p:cNvSpPr>
          <p:nvPr>
            <p:ph idx="1"/>
          </p:nvPr>
        </p:nvSpPr>
        <p:spPr>
          <a:xfrm>
            <a:off x="4717765" y="325349"/>
            <a:ext cx="6658026" cy="5727979"/>
          </a:xfrm>
        </p:spPr>
        <p:txBody>
          <a:bodyPr vert="horz" lIns="91440" tIns="45720" rIns="91440" bIns="45720" rtlCol="0" anchor="ctr">
            <a:normAutofit/>
          </a:bodyPr>
          <a:lstStyle/>
          <a:p>
            <a:pPr>
              <a:lnSpc>
                <a:spcPct val="90000"/>
              </a:lnSpc>
              <a:buClr>
                <a:srgbClr val="8AD0D6"/>
              </a:buClr>
            </a:pPr>
            <a:endParaRPr lang="en-US" sz="1400"/>
          </a:p>
          <a:p>
            <a:pPr>
              <a:lnSpc>
                <a:spcPct val="90000"/>
              </a:lnSpc>
              <a:buClr>
                <a:srgbClr val="8AD0D6"/>
              </a:buClr>
            </a:pPr>
            <a:r>
              <a:rPr lang="en-US" sz="1400" dirty="0">
                <a:ea typeface="+mj-lt"/>
                <a:cs typeface="+mj-lt"/>
              </a:rPr>
              <a:t>Violations consist of the following:</a:t>
            </a:r>
          </a:p>
          <a:p>
            <a:pPr lvl="1" indent="0">
              <a:lnSpc>
                <a:spcPct val="90000"/>
              </a:lnSpc>
              <a:buClr>
                <a:srgbClr val="8AD0D6"/>
              </a:buClr>
            </a:pPr>
            <a:r>
              <a:rPr lang="en-US" sz="1400" dirty="0">
                <a:ea typeface="+mj-lt"/>
                <a:cs typeface="+mj-lt"/>
              </a:rPr>
              <a:t> Phone out in hallways during class change/use of phone with a substitute teacher/phone out in class for non-academic purposes or without consent of teacher/Phone out during lunch.</a:t>
            </a:r>
            <a:endParaRPr lang="en-US" sz="1400" dirty="0"/>
          </a:p>
          <a:p>
            <a:pPr lvl="1" indent="0">
              <a:lnSpc>
                <a:spcPct val="90000"/>
              </a:lnSpc>
              <a:buClr>
                <a:srgbClr val="8AD0D6"/>
              </a:buClr>
            </a:pPr>
            <a:r>
              <a:rPr lang="en-US" sz="1400" dirty="0">
                <a:ea typeface="+mj-lt"/>
                <a:cs typeface="+mj-lt"/>
              </a:rPr>
              <a:t>Filming or taking pictures of any student/event on campus will result in ISS and/or OSS.</a:t>
            </a:r>
            <a:endParaRPr lang="en-US" sz="1400" dirty="0"/>
          </a:p>
          <a:p>
            <a:pPr>
              <a:lnSpc>
                <a:spcPct val="90000"/>
              </a:lnSpc>
              <a:buClr>
                <a:srgbClr val="8AD0D6"/>
              </a:buClr>
            </a:pPr>
            <a:r>
              <a:rPr lang="en-US" sz="1400" dirty="0">
                <a:ea typeface="+mj-lt"/>
                <a:cs typeface="+mj-lt"/>
              </a:rPr>
              <a:t>Cell Phone Violation Consequences:</a:t>
            </a:r>
            <a:endParaRPr lang="en-US" sz="1400" dirty="0"/>
          </a:p>
          <a:p>
            <a:pPr>
              <a:lnSpc>
                <a:spcPct val="90000"/>
              </a:lnSpc>
              <a:buClr>
                <a:srgbClr val="8AD0D6"/>
              </a:buClr>
            </a:pPr>
            <a:r>
              <a:rPr lang="en-US" sz="1400" dirty="0">
                <a:ea typeface="+mj-lt"/>
                <a:cs typeface="+mj-lt"/>
              </a:rPr>
              <a:t>1st Offense Student warned</a:t>
            </a:r>
            <a:endParaRPr lang="en-US" sz="1400" dirty="0"/>
          </a:p>
          <a:p>
            <a:pPr>
              <a:lnSpc>
                <a:spcPct val="90000"/>
              </a:lnSpc>
              <a:buClr>
                <a:srgbClr val="8AD0D6"/>
              </a:buClr>
            </a:pPr>
            <a:r>
              <a:rPr lang="en-US" sz="1400" dirty="0">
                <a:ea typeface="+mj-lt"/>
                <a:cs typeface="+mj-lt"/>
              </a:rPr>
              <a:t>2nd Offense Student assigned 2 days of lunch detention and parent/guardian notified</a:t>
            </a:r>
            <a:endParaRPr lang="en-US" sz="1400" dirty="0"/>
          </a:p>
          <a:p>
            <a:pPr>
              <a:lnSpc>
                <a:spcPct val="90000"/>
              </a:lnSpc>
              <a:buClr>
                <a:srgbClr val="8AD0D6"/>
              </a:buClr>
            </a:pPr>
            <a:r>
              <a:rPr lang="en-US" sz="1400" dirty="0">
                <a:ea typeface="+mj-lt"/>
                <a:cs typeface="+mj-lt"/>
              </a:rPr>
              <a:t>3rd Offense Student assigned 3 days of lunch detention and parent/guardian notified</a:t>
            </a:r>
            <a:endParaRPr lang="en-US" sz="1400" dirty="0"/>
          </a:p>
          <a:p>
            <a:pPr>
              <a:lnSpc>
                <a:spcPct val="90000"/>
              </a:lnSpc>
              <a:buClr>
                <a:srgbClr val="8AD0D6"/>
              </a:buClr>
            </a:pPr>
            <a:r>
              <a:rPr lang="en-US" sz="1400" dirty="0">
                <a:ea typeface="+mj-lt"/>
                <a:cs typeface="+mj-lt"/>
              </a:rPr>
              <a:t>4th Offense Student assigned 4 days of lunch detention and parent/guardian notified</a:t>
            </a:r>
            <a:endParaRPr lang="en-US" sz="1400" dirty="0"/>
          </a:p>
          <a:p>
            <a:pPr>
              <a:lnSpc>
                <a:spcPct val="90000"/>
              </a:lnSpc>
              <a:buClr>
                <a:srgbClr val="8AD0D6"/>
              </a:buClr>
            </a:pPr>
            <a:r>
              <a:rPr lang="en-US" sz="1400" dirty="0">
                <a:ea typeface="+mj-lt"/>
                <a:cs typeface="+mj-lt"/>
              </a:rPr>
              <a:t>5th Offense Student assigned consequence determined by administrator for willful disobedience and parent/guardian notified</a:t>
            </a:r>
            <a:endParaRPr lang="en-US" sz="1400" dirty="0"/>
          </a:p>
          <a:p>
            <a:pPr>
              <a:lnSpc>
                <a:spcPct val="90000"/>
              </a:lnSpc>
              <a:buClr>
                <a:srgbClr val="8AD0D6"/>
              </a:buClr>
            </a:pPr>
            <a:endParaRPr lang="en-US" sz="1400"/>
          </a:p>
        </p:txBody>
      </p:sp>
      <p:pic>
        <p:nvPicPr>
          <p:cNvPr id="6" name="Picture 5">
            <a:extLst>
              <a:ext uri="{FF2B5EF4-FFF2-40B4-BE49-F238E27FC236}">
                <a16:creationId xmlns:a16="http://schemas.microsoft.com/office/drawing/2014/main" id="{DB7B13D5-EC21-48D7-9A0A-CB3216AD5EB3}"/>
              </a:ext>
            </a:extLst>
          </p:cNvPr>
          <p:cNvPicPr>
            <a:picLocks noChangeAspect="1"/>
          </p:cNvPicPr>
          <p:nvPr/>
        </p:nvPicPr>
        <p:blipFill>
          <a:blip r:embed="rId4"/>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3597685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5"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191A6C77-A402-4B4F-9F39-6B9D9CAB8918}"/>
              </a:ext>
            </a:extLst>
          </p:cNvPr>
          <p:cNvSpPr>
            <a:spLocks noGrp="1"/>
          </p:cNvSpPr>
          <p:nvPr>
            <p:ph type="title"/>
          </p:nvPr>
        </p:nvSpPr>
        <p:spPr>
          <a:xfrm>
            <a:off x="648930" y="629267"/>
            <a:ext cx="9252154" cy="1016654"/>
          </a:xfrm>
        </p:spPr>
        <p:txBody>
          <a:bodyPr>
            <a:normAutofit/>
          </a:bodyPr>
          <a:lstStyle/>
          <a:p>
            <a:r>
              <a:rPr lang="en-US">
                <a:solidFill>
                  <a:srgbClr val="EBEBEB"/>
                </a:solidFill>
              </a:rPr>
              <a:t>Dress Code</a:t>
            </a:r>
          </a:p>
        </p:txBody>
      </p:sp>
      <p:sp>
        <p:nvSpPr>
          <p:cNvPr id="37" name="Rectangle 36">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Freeform: Shape 38">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pic>
        <p:nvPicPr>
          <p:cNvPr id="5" name="Picture 5">
            <a:extLst>
              <a:ext uri="{FF2B5EF4-FFF2-40B4-BE49-F238E27FC236}">
                <a16:creationId xmlns:a16="http://schemas.microsoft.com/office/drawing/2014/main" id="{D1D44524-63A6-4A94-8793-ABF6CBD5992E}"/>
              </a:ext>
            </a:extLst>
          </p:cNvPr>
          <p:cNvPicPr>
            <a:picLocks noChangeAspect="1"/>
          </p:cNvPicPr>
          <p:nvPr/>
        </p:nvPicPr>
        <p:blipFill>
          <a:blip r:embed="rId2"/>
          <a:stretch>
            <a:fillRect/>
          </a:stretch>
        </p:blipFill>
        <p:spPr>
          <a:xfrm>
            <a:off x="10288302" y="660426"/>
            <a:ext cx="985684" cy="494502"/>
          </a:xfrm>
          <a:prstGeom prst="rect">
            <a:avLst/>
          </a:prstGeom>
        </p:spPr>
      </p:pic>
      <p:graphicFrame>
        <p:nvGraphicFramePr>
          <p:cNvPr id="18" name="Content Placeholder 2">
            <a:extLst>
              <a:ext uri="{FF2B5EF4-FFF2-40B4-BE49-F238E27FC236}">
                <a16:creationId xmlns:a16="http://schemas.microsoft.com/office/drawing/2014/main" id="{83C0C14F-95BD-4C4F-B001-CAC0792D0D90}"/>
              </a:ext>
            </a:extLst>
          </p:cNvPr>
          <p:cNvGraphicFramePr>
            <a:graphicFrameLocks noGrp="1"/>
          </p:cNvGraphicFramePr>
          <p:nvPr>
            <p:ph idx="1"/>
            <p:extLst>
              <p:ext uri="{D42A27DB-BD31-4B8C-83A1-F6EECF244321}">
                <p14:modId xmlns:p14="http://schemas.microsoft.com/office/powerpoint/2010/main" val="3065246512"/>
              </p:ext>
            </p:extLst>
          </p:nvPr>
        </p:nvGraphicFramePr>
        <p:xfrm>
          <a:off x="513737" y="1654967"/>
          <a:ext cx="11694240" cy="49651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464635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E0AB210-437D-45C8-8B40-9189BAF62286}"/>
              </a:ext>
            </a:extLst>
          </p:cNvPr>
          <p:cNvSpPr>
            <a:spLocks noGrp="1"/>
          </p:cNvSpPr>
          <p:nvPr>
            <p:ph type="title"/>
          </p:nvPr>
        </p:nvSpPr>
        <p:spPr>
          <a:xfrm>
            <a:off x="345885" y="1645920"/>
            <a:ext cx="4026782" cy="4470821"/>
          </a:xfrm>
        </p:spPr>
        <p:txBody>
          <a:bodyPr>
            <a:normAutofit/>
          </a:bodyPr>
          <a:lstStyle/>
          <a:p>
            <a:pPr algn="r"/>
            <a:r>
              <a:rPr lang="en-US" sz="4000">
                <a:solidFill>
                  <a:schemeClr val="bg2"/>
                </a:solidFill>
              </a:rPr>
              <a:t>Dress Code Consequences</a:t>
            </a:r>
          </a:p>
        </p:txBody>
      </p:sp>
      <p:sp>
        <p:nvSpPr>
          <p:cNvPr id="3" name="Content Placeholder 2">
            <a:extLst>
              <a:ext uri="{FF2B5EF4-FFF2-40B4-BE49-F238E27FC236}">
                <a16:creationId xmlns:a16="http://schemas.microsoft.com/office/drawing/2014/main" id="{E9CC7D3A-8C91-4364-BF88-11E327512A78}"/>
              </a:ext>
            </a:extLst>
          </p:cNvPr>
          <p:cNvSpPr>
            <a:spLocks noGrp="1"/>
          </p:cNvSpPr>
          <p:nvPr>
            <p:ph idx="1"/>
          </p:nvPr>
        </p:nvSpPr>
        <p:spPr>
          <a:xfrm>
            <a:off x="5191819" y="1645920"/>
            <a:ext cx="6478369" cy="4470821"/>
          </a:xfrm>
        </p:spPr>
        <p:txBody>
          <a:bodyPr vert="horz" lIns="91440" tIns="45720" rIns="91440" bIns="45720" rtlCol="0">
            <a:normAutofit/>
          </a:bodyPr>
          <a:lstStyle/>
          <a:p>
            <a:pPr>
              <a:buClr>
                <a:srgbClr val="8AD0D6"/>
              </a:buClr>
            </a:pPr>
            <a:r>
              <a:rPr lang="en-US"/>
              <a:t>1st Offense Student warned</a:t>
            </a:r>
            <a:endParaRPr lang="en-US">
              <a:ea typeface="+mj-lt"/>
              <a:cs typeface="+mj-lt"/>
            </a:endParaRPr>
          </a:p>
          <a:p>
            <a:pPr>
              <a:buClr>
                <a:srgbClr val="8AD0D6"/>
              </a:buClr>
            </a:pPr>
            <a:r>
              <a:rPr lang="en-US"/>
              <a:t>2nd offense Student assigned 2 days of lunch detention and parent/guardian notified</a:t>
            </a:r>
            <a:endParaRPr lang="en-US">
              <a:ea typeface="+mj-lt"/>
              <a:cs typeface="+mj-lt"/>
            </a:endParaRPr>
          </a:p>
          <a:p>
            <a:pPr>
              <a:buClr>
                <a:srgbClr val="8AD0D6"/>
              </a:buClr>
            </a:pPr>
            <a:r>
              <a:rPr lang="en-US"/>
              <a:t>3rd Offense Student assigned 3 days of lunch detention and parent/guardian notified</a:t>
            </a:r>
            <a:endParaRPr lang="en-US">
              <a:ea typeface="+mj-lt"/>
              <a:cs typeface="+mj-lt"/>
            </a:endParaRPr>
          </a:p>
          <a:p>
            <a:pPr>
              <a:buClr>
                <a:srgbClr val="8AD0D6"/>
              </a:buClr>
            </a:pPr>
            <a:r>
              <a:rPr lang="en-US"/>
              <a:t>4th Offense Student assigned 4 days of lunch detention and parent/guardian notified</a:t>
            </a:r>
            <a:endParaRPr lang="en-US">
              <a:ea typeface="+mj-lt"/>
              <a:cs typeface="+mj-lt"/>
            </a:endParaRPr>
          </a:p>
          <a:p>
            <a:pPr>
              <a:buClr>
                <a:srgbClr val="8AD0D6"/>
              </a:buClr>
            </a:pPr>
            <a:r>
              <a:rPr lang="en-US"/>
              <a:t>5th Offense + Student assigned consequence determined by administrator for willful disobedience and parent/guardian notified</a:t>
            </a:r>
          </a:p>
        </p:txBody>
      </p:sp>
      <p:pic>
        <p:nvPicPr>
          <p:cNvPr id="4" name="Picture 5">
            <a:extLst>
              <a:ext uri="{FF2B5EF4-FFF2-40B4-BE49-F238E27FC236}">
                <a16:creationId xmlns:a16="http://schemas.microsoft.com/office/drawing/2014/main" id="{A962274B-3C30-4FB3-8A01-C422FABA456D}"/>
              </a:ext>
            </a:extLst>
          </p:cNvPr>
          <p:cNvPicPr>
            <a:picLocks noChangeAspect="1"/>
          </p:cNvPicPr>
          <p:nvPr/>
        </p:nvPicPr>
        <p:blipFill>
          <a:blip r:embed="rId3"/>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136755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2A8B75CC-DA9F-45BF-BF81-17F3D65A7495}"/>
              </a:ext>
            </a:extLst>
          </p:cNvPr>
          <p:cNvSpPr>
            <a:spLocks noGrp="1"/>
          </p:cNvSpPr>
          <p:nvPr>
            <p:ph type="title"/>
          </p:nvPr>
        </p:nvSpPr>
        <p:spPr>
          <a:xfrm>
            <a:off x="1103312" y="452718"/>
            <a:ext cx="8947522" cy="1400530"/>
          </a:xfrm>
        </p:spPr>
        <p:txBody>
          <a:bodyPr anchor="ctr">
            <a:normAutofit/>
          </a:bodyPr>
          <a:lstStyle/>
          <a:p>
            <a:r>
              <a:rPr lang="en-US" dirty="0">
                <a:solidFill>
                  <a:srgbClr val="FFFFFF"/>
                </a:solidFill>
              </a:rPr>
              <a:t>Roland Park IB Mission</a:t>
            </a:r>
          </a:p>
        </p:txBody>
      </p:sp>
      <p:sp>
        <p:nvSpPr>
          <p:cNvPr id="3" name="Content Placeholder 2">
            <a:extLst>
              <a:ext uri="{FF2B5EF4-FFF2-40B4-BE49-F238E27FC236}">
                <a16:creationId xmlns:a16="http://schemas.microsoft.com/office/drawing/2014/main" id="{64C1AD94-0FE2-41D7-AFF4-DBD580F76811}"/>
              </a:ext>
            </a:extLst>
          </p:cNvPr>
          <p:cNvSpPr>
            <a:spLocks noGrp="1"/>
          </p:cNvSpPr>
          <p:nvPr>
            <p:ph idx="1"/>
          </p:nvPr>
        </p:nvSpPr>
        <p:spPr>
          <a:xfrm>
            <a:off x="1103312" y="2763520"/>
            <a:ext cx="8946541" cy="3484879"/>
          </a:xfrm>
        </p:spPr>
        <p:txBody>
          <a:bodyPr vert="horz" lIns="91440" tIns="45720" rIns="91440" bIns="45720" rtlCol="0" anchor="t">
            <a:normAutofit/>
          </a:bodyPr>
          <a:lstStyle/>
          <a:p>
            <a:pPr algn="ctr"/>
            <a:r>
              <a:rPr lang="en-US" sz="3600">
                <a:ea typeface="+mj-lt"/>
                <a:cs typeface="+mj-lt"/>
              </a:rPr>
              <a:t>We strive to inspire young inquiring minds to become compassionate life-long learners who are internationally minded people.</a:t>
            </a:r>
            <a:endParaRPr lang="en-US" sz="3600"/>
          </a:p>
        </p:txBody>
      </p:sp>
      <p:pic>
        <p:nvPicPr>
          <p:cNvPr id="4" name="Picture 5">
            <a:extLst>
              <a:ext uri="{FF2B5EF4-FFF2-40B4-BE49-F238E27FC236}">
                <a16:creationId xmlns:a16="http://schemas.microsoft.com/office/drawing/2014/main" id="{5FFD7A7E-2967-45C0-9AF5-900686348C29}"/>
              </a:ext>
            </a:extLst>
          </p:cNvPr>
          <p:cNvPicPr>
            <a:picLocks noChangeAspect="1"/>
          </p:cNvPicPr>
          <p:nvPr/>
        </p:nvPicPr>
        <p:blipFill>
          <a:blip r:embed="rId2"/>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421092265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EB7FC-3451-44A4-9B6D-137D2008D975}"/>
              </a:ext>
            </a:extLst>
          </p:cNvPr>
          <p:cNvSpPr>
            <a:spLocks noGrp="1"/>
          </p:cNvSpPr>
          <p:nvPr>
            <p:ph type="title"/>
          </p:nvPr>
        </p:nvSpPr>
        <p:spPr/>
        <p:txBody>
          <a:bodyPr/>
          <a:lstStyle/>
          <a:p>
            <a:r>
              <a:rPr lang="en-US">
                <a:latin typeface="Bookman Old Style"/>
              </a:rPr>
              <a:t>General Decorum</a:t>
            </a:r>
          </a:p>
        </p:txBody>
      </p:sp>
      <p:sp>
        <p:nvSpPr>
          <p:cNvPr id="3" name="Content Placeholder 2">
            <a:extLst>
              <a:ext uri="{FF2B5EF4-FFF2-40B4-BE49-F238E27FC236}">
                <a16:creationId xmlns:a16="http://schemas.microsoft.com/office/drawing/2014/main" id="{EF3B472E-0BEF-443A-BDCC-434BE16F77B4}"/>
              </a:ext>
            </a:extLst>
          </p:cNvPr>
          <p:cNvSpPr>
            <a:spLocks noGrp="1"/>
          </p:cNvSpPr>
          <p:nvPr>
            <p:ph idx="1"/>
          </p:nvPr>
        </p:nvSpPr>
        <p:spPr>
          <a:xfrm>
            <a:off x="643871" y="1413822"/>
            <a:ext cx="10952393" cy="4834577"/>
          </a:xfrm>
        </p:spPr>
        <p:txBody>
          <a:bodyPr vert="horz" lIns="91440" tIns="45720" rIns="91440" bIns="45720" rtlCol="0" anchor="t">
            <a:noAutofit/>
          </a:bodyPr>
          <a:lstStyle/>
          <a:p>
            <a:pPr>
              <a:buClr>
                <a:srgbClr val="8AD0D6"/>
              </a:buClr>
            </a:pPr>
            <a:r>
              <a:rPr lang="en-US" sz="2400" dirty="0">
                <a:latin typeface="Bookman Old Style"/>
                <a:ea typeface="+mj-lt"/>
                <a:cs typeface="+mj-lt"/>
              </a:rPr>
              <a:t>Respect to our Community</a:t>
            </a:r>
            <a:endParaRPr lang="en-US" sz="2400" dirty="0">
              <a:latin typeface="Bookman Old Style"/>
            </a:endParaRPr>
          </a:p>
          <a:p>
            <a:pPr lvl="1">
              <a:buClr>
                <a:srgbClr val="8AD0D6"/>
              </a:buClr>
            </a:pPr>
            <a:r>
              <a:rPr lang="en-US" sz="2400" dirty="0">
                <a:latin typeface="Bookman Old Style"/>
              </a:rPr>
              <a:t>Students are expected to rise to the Roland Park Community Standards.</a:t>
            </a:r>
          </a:p>
          <a:p>
            <a:pPr marL="457200" lvl="1" indent="0">
              <a:buClr>
                <a:srgbClr val="8AD0D6"/>
              </a:buClr>
              <a:buNone/>
            </a:pPr>
            <a:endParaRPr lang="en-US" sz="2400" dirty="0">
              <a:latin typeface="Bookman Old Style"/>
            </a:endParaRPr>
          </a:p>
          <a:p>
            <a:pPr>
              <a:buClr>
                <a:srgbClr val="8AD0D6"/>
              </a:buClr>
              <a:buFont typeface="Wingdings 3"/>
            </a:pPr>
            <a:r>
              <a:rPr lang="en-US" sz="2400" dirty="0">
                <a:latin typeface="Bookman Old Style"/>
              </a:rPr>
              <a:t>Respect to Classmates</a:t>
            </a:r>
          </a:p>
          <a:p>
            <a:pPr lvl="1" indent="0">
              <a:buClr>
                <a:srgbClr val="8AD0D6"/>
              </a:buClr>
              <a:buFont typeface="Wingdings 3"/>
            </a:pPr>
            <a:r>
              <a:rPr lang="en-US" sz="2400" dirty="0">
                <a:latin typeface="Bookman Old Style"/>
              </a:rPr>
              <a:t>Bullying and Harassment- " I was just kidding" is not an excuse.</a:t>
            </a:r>
          </a:p>
          <a:p>
            <a:pPr lvl="1" indent="0">
              <a:buClr>
                <a:srgbClr val="8AD0D6"/>
              </a:buClr>
              <a:buNone/>
            </a:pPr>
            <a:endParaRPr lang="en-US" sz="2400" dirty="0">
              <a:latin typeface="Bookman Old Style"/>
            </a:endParaRPr>
          </a:p>
          <a:p>
            <a:pPr>
              <a:buClr>
                <a:srgbClr val="8AD0D6"/>
              </a:buClr>
              <a:buFont typeface="Wingdings 3"/>
            </a:pPr>
            <a:r>
              <a:rPr lang="en-US" sz="2400" dirty="0">
                <a:latin typeface="Bookman Old Style"/>
              </a:rPr>
              <a:t>Respect to Campus</a:t>
            </a:r>
          </a:p>
          <a:p>
            <a:pPr lvl="1" indent="0">
              <a:buClr>
                <a:srgbClr val="8AD0D6"/>
              </a:buClr>
              <a:buFont typeface="Wingdings 3"/>
            </a:pPr>
            <a:r>
              <a:rPr lang="en-US" sz="2400" dirty="0">
                <a:latin typeface="Bookman Old Style"/>
              </a:rPr>
              <a:t> Clean up area</a:t>
            </a:r>
          </a:p>
          <a:p>
            <a:pPr lvl="1">
              <a:buClr>
                <a:srgbClr val="8AD0D6"/>
              </a:buClr>
            </a:pPr>
            <a:endParaRPr lang="en-US" dirty="0"/>
          </a:p>
          <a:p>
            <a:pPr marL="457200" lvl="1" indent="0">
              <a:buClr>
                <a:srgbClr val="8AD0D6"/>
              </a:buClr>
              <a:buNone/>
            </a:pPr>
            <a:endParaRPr lang="en-US" dirty="0"/>
          </a:p>
        </p:txBody>
      </p:sp>
      <p:pic>
        <p:nvPicPr>
          <p:cNvPr id="5" name="Picture 5">
            <a:extLst>
              <a:ext uri="{FF2B5EF4-FFF2-40B4-BE49-F238E27FC236}">
                <a16:creationId xmlns:a16="http://schemas.microsoft.com/office/drawing/2014/main" id="{54562A7E-7FCC-4E04-A89B-FF60D143B5F7}"/>
              </a:ext>
            </a:extLst>
          </p:cNvPr>
          <p:cNvPicPr>
            <a:picLocks noChangeAspect="1"/>
          </p:cNvPicPr>
          <p:nvPr/>
        </p:nvPicPr>
        <p:blipFill>
          <a:blip r:embed="rId2"/>
          <a:stretch>
            <a:fillRect/>
          </a:stretch>
        </p:blipFill>
        <p:spPr>
          <a:xfrm>
            <a:off x="10291915" y="613073"/>
            <a:ext cx="997975" cy="519082"/>
          </a:xfrm>
          <a:prstGeom prst="rect">
            <a:avLst/>
          </a:prstGeom>
        </p:spPr>
      </p:pic>
    </p:spTree>
    <p:extLst>
      <p:ext uri="{BB962C8B-B14F-4D97-AF65-F5344CB8AC3E}">
        <p14:creationId xmlns:p14="http://schemas.microsoft.com/office/powerpoint/2010/main" val="11850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F89D8-52CC-4D8F-A54C-EDCFAD0A059B}"/>
              </a:ext>
            </a:extLst>
          </p:cNvPr>
          <p:cNvSpPr>
            <a:spLocks noGrp="1"/>
          </p:cNvSpPr>
          <p:nvPr>
            <p:ph type="title"/>
          </p:nvPr>
        </p:nvSpPr>
        <p:spPr/>
        <p:txBody>
          <a:bodyPr/>
          <a:lstStyle/>
          <a:p>
            <a:pPr algn="ctr"/>
            <a:r>
              <a:rPr lang="en-US" sz="4800" b="1" dirty="0">
                <a:solidFill>
                  <a:schemeClr val="tx1"/>
                </a:solidFill>
                <a:ea typeface="+mj-lt"/>
                <a:cs typeface="+mj-lt"/>
              </a:rPr>
              <a:t>Roland Park Community Rules</a:t>
            </a:r>
            <a:endParaRPr lang="en-US" sz="4800" dirty="0">
              <a:solidFill>
                <a:schemeClr val="tx1"/>
              </a:solidFill>
              <a:ea typeface="+mj-lt"/>
              <a:cs typeface="+mj-lt"/>
            </a:endParaRPr>
          </a:p>
          <a:p>
            <a:endParaRPr lang="en-US" dirty="0"/>
          </a:p>
        </p:txBody>
      </p:sp>
      <p:sp>
        <p:nvSpPr>
          <p:cNvPr id="3" name="Content Placeholder 2">
            <a:extLst>
              <a:ext uri="{FF2B5EF4-FFF2-40B4-BE49-F238E27FC236}">
                <a16:creationId xmlns:a16="http://schemas.microsoft.com/office/drawing/2014/main" id="{E66E550D-ADF2-4B10-805C-0EC8928C3D59}"/>
              </a:ext>
            </a:extLst>
          </p:cNvPr>
          <p:cNvSpPr>
            <a:spLocks noGrp="1"/>
          </p:cNvSpPr>
          <p:nvPr>
            <p:ph idx="1"/>
          </p:nvPr>
        </p:nvSpPr>
        <p:spPr/>
        <p:txBody>
          <a:bodyPr vert="horz" lIns="91440" tIns="45720" rIns="91440" bIns="45720" rtlCol="0" anchor="t">
            <a:normAutofit/>
          </a:bodyPr>
          <a:lstStyle/>
          <a:p>
            <a:pPr marL="344170" indent="-344170">
              <a:lnSpc>
                <a:spcPct val="88000"/>
              </a:lnSpc>
              <a:spcBef>
                <a:spcPct val="0"/>
              </a:spcBef>
              <a:spcAft>
                <a:spcPts val="600"/>
              </a:spcAft>
              <a:buAutoNum type="arabicPeriod"/>
            </a:pPr>
            <a:r>
              <a:rPr lang="en-US" sz="3200" b="1" dirty="0">
                <a:ea typeface="+mj-lt"/>
                <a:cs typeface="+mj-lt"/>
              </a:rPr>
              <a:t>Show respect for self, others, and property. </a:t>
            </a:r>
            <a:endParaRPr lang="en-US" sz="3200" dirty="0">
              <a:ea typeface="+mj-lt"/>
              <a:cs typeface="+mj-lt"/>
            </a:endParaRPr>
          </a:p>
          <a:p>
            <a:pPr marL="344170" indent="-344170">
              <a:lnSpc>
                <a:spcPct val="88000"/>
              </a:lnSpc>
              <a:spcBef>
                <a:spcPct val="0"/>
              </a:spcBef>
              <a:spcAft>
                <a:spcPts val="600"/>
              </a:spcAft>
              <a:buClr>
                <a:srgbClr val="8AD0D6"/>
              </a:buClr>
              <a:buAutoNum type="arabicPeriod"/>
            </a:pPr>
            <a:r>
              <a:rPr lang="en-US" sz="3200" b="1" dirty="0">
                <a:ea typeface="+mj-lt"/>
                <a:cs typeface="+mj-lt"/>
              </a:rPr>
              <a:t>Be on time and be prepared.</a:t>
            </a:r>
            <a:endParaRPr lang="en-US" sz="3200" dirty="0">
              <a:ea typeface="+mj-lt"/>
              <a:cs typeface="+mj-lt"/>
            </a:endParaRPr>
          </a:p>
          <a:p>
            <a:pPr marL="344170" indent="-344170">
              <a:lnSpc>
                <a:spcPct val="88000"/>
              </a:lnSpc>
              <a:spcBef>
                <a:spcPct val="0"/>
              </a:spcBef>
              <a:spcAft>
                <a:spcPts val="600"/>
              </a:spcAft>
              <a:buClr>
                <a:srgbClr val="8AD0D6"/>
              </a:buClr>
              <a:buAutoNum type="arabicPeriod"/>
            </a:pPr>
            <a:r>
              <a:rPr lang="en-US" sz="3200" b="1" dirty="0">
                <a:ea typeface="+mj-lt"/>
                <a:cs typeface="+mj-lt"/>
              </a:rPr>
              <a:t>Stay in designated areas.</a:t>
            </a:r>
            <a:endParaRPr lang="en-US" sz="3200" dirty="0">
              <a:ea typeface="+mj-lt"/>
              <a:cs typeface="+mj-lt"/>
            </a:endParaRPr>
          </a:p>
          <a:p>
            <a:pPr marL="344170" indent="-344170">
              <a:lnSpc>
                <a:spcPct val="88000"/>
              </a:lnSpc>
              <a:spcBef>
                <a:spcPct val="0"/>
              </a:spcBef>
              <a:spcAft>
                <a:spcPts val="600"/>
              </a:spcAft>
              <a:buClr>
                <a:srgbClr val="8AD0D6"/>
              </a:buClr>
              <a:buAutoNum type="arabicPeriod"/>
            </a:pPr>
            <a:r>
              <a:rPr lang="en-US" sz="3200" b="1" dirty="0">
                <a:ea typeface="+mj-lt"/>
                <a:cs typeface="+mj-lt"/>
              </a:rPr>
              <a:t>Gum is unacceptable at any time on school grounds.</a:t>
            </a:r>
            <a:endParaRPr lang="en-US" sz="3200" dirty="0">
              <a:ea typeface="+mj-lt"/>
              <a:cs typeface="+mj-lt"/>
            </a:endParaRPr>
          </a:p>
          <a:p>
            <a:pPr marL="344170" indent="-344170">
              <a:lnSpc>
                <a:spcPct val="88000"/>
              </a:lnSpc>
              <a:spcBef>
                <a:spcPct val="0"/>
              </a:spcBef>
              <a:spcAft>
                <a:spcPts val="600"/>
              </a:spcAft>
              <a:buClr>
                <a:srgbClr val="8AD0D6"/>
              </a:buClr>
              <a:buAutoNum type="arabicPeriod"/>
            </a:pPr>
            <a:r>
              <a:rPr lang="en-US" sz="3200" b="1" dirty="0">
                <a:ea typeface="+mj-lt"/>
                <a:cs typeface="+mj-lt"/>
              </a:rPr>
              <a:t>Candy, food, and drinks are not allowed in classrooms unless permitted by teacher.</a:t>
            </a:r>
            <a:endParaRPr lang="en-US" sz="3200" dirty="0">
              <a:ea typeface="+mj-lt"/>
              <a:cs typeface="+mj-lt"/>
            </a:endParaRPr>
          </a:p>
          <a:p>
            <a:pPr>
              <a:buClr>
                <a:srgbClr val="8AD0D6"/>
              </a:buClr>
            </a:pPr>
            <a:endParaRPr lang="en-US" dirty="0"/>
          </a:p>
        </p:txBody>
      </p:sp>
      <p:pic>
        <p:nvPicPr>
          <p:cNvPr id="5" name="Picture 5">
            <a:extLst>
              <a:ext uri="{FF2B5EF4-FFF2-40B4-BE49-F238E27FC236}">
                <a16:creationId xmlns:a16="http://schemas.microsoft.com/office/drawing/2014/main" id="{1E2B6259-8CD2-4333-BA83-B9B08F5740EF}"/>
              </a:ext>
            </a:extLst>
          </p:cNvPr>
          <p:cNvPicPr>
            <a:picLocks noChangeAspect="1"/>
          </p:cNvPicPr>
          <p:nvPr/>
        </p:nvPicPr>
        <p:blipFill>
          <a:blip r:embed="rId2"/>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2259675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722A0D-7571-45F0-8C62-74465AE7A9AF}"/>
              </a:ext>
            </a:extLst>
          </p:cNvPr>
          <p:cNvSpPr>
            <a:spLocks noGrp="1"/>
          </p:cNvSpPr>
          <p:nvPr>
            <p:ph type="title"/>
          </p:nvPr>
        </p:nvSpPr>
        <p:spPr>
          <a:xfrm>
            <a:off x="643855" y="1447800"/>
            <a:ext cx="3108626" cy="4572000"/>
          </a:xfrm>
        </p:spPr>
        <p:txBody>
          <a:bodyPr anchor="ctr">
            <a:normAutofit/>
          </a:bodyPr>
          <a:lstStyle/>
          <a:p>
            <a:r>
              <a:rPr lang="en-US" sz="3200">
                <a:solidFill>
                  <a:srgbClr val="F2F2F2"/>
                </a:solidFill>
                <a:latin typeface="Bookman Old Style"/>
                <a:ea typeface="+mj-lt"/>
                <a:cs typeface="+mj-lt"/>
              </a:rPr>
              <a:t>Respect to Classmates</a:t>
            </a:r>
            <a:endParaRPr lang="en-US" sz="3200">
              <a:solidFill>
                <a:srgbClr val="F2F2F2"/>
              </a:solidFill>
              <a:latin typeface="Bookman Old Style"/>
            </a:endParaRPr>
          </a:p>
        </p:txBody>
      </p:sp>
      <p:sp>
        <p:nvSpPr>
          <p:cNvPr id="13" name="Freeform: Shape 12">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17" name="Rectangle 16">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5">
            <a:extLst>
              <a:ext uri="{FF2B5EF4-FFF2-40B4-BE49-F238E27FC236}">
                <a16:creationId xmlns:a16="http://schemas.microsoft.com/office/drawing/2014/main" id="{702272C0-6745-4A22-8751-6DE05B58D8FE}"/>
              </a:ext>
            </a:extLst>
          </p:cNvPr>
          <p:cNvPicPr>
            <a:picLocks noChangeAspect="1"/>
          </p:cNvPicPr>
          <p:nvPr/>
        </p:nvPicPr>
        <p:blipFill>
          <a:blip r:embed="rId2"/>
          <a:stretch>
            <a:fillRect/>
          </a:stretch>
        </p:blipFill>
        <p:spPr>
          <a:xfrm>
            <a:off x="10288302" y="660426"/>
            <a:ext cx="985684" cy="494502"/>
          </a:xfrm>
          <a:prstGeom prst="rect">
            <a:avLst/>
          </a:prstGeom>
        </p:spPr>
      </p:pic>
      <p:graphicFrame>
        <p:nvGraphicFramePr>
          <p:cNvPr id="7" name="Content Placeholder 2">
            <a:extLst>
              <a:ext uri="{FF2B5EF4-FFF2-40B4-BE49-F238E27FC236}">
                <a16:creationId xmlns:a16="http://schemas.microsoft.com/office/drawing/2014/main" id="{4C8E62E2-E835-4696-A23B-FD263275CF90}"/>
              </a:ext>
            </a:extLst>
          </p:cNvPr>
          <p:cNvGraphicFramePr>
            <a:graphicFrameLocks noGrp="1"/>
          </p:cNvGraphicFramePr>
          <p:nvPr>
            <p:ph idx="1"/>
            <p:extLst>
              <p:ext uri="{D42A27DB-BD31-4B8C-83A1-F6EECF244321}">
                <p14:modId xmlns:p14="http://schemas.microsoft.com/office/powerpoint/2010/main" val="732261484"/>
              </p:ext>
            </p:extLst>
          </p:nvPr>
        </p:nvGraphicFramePr>
        <p:xfrm>
          <a:off x="5048250" y="1201994"/>
          <a:ext cx="6496050" cy="5112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042768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047A5408-CDF2-47F2-91C7-52D5B941CF78}"/>
              </a:ext>
            </a:extLst>
          </p:cNvPr>
          <p:cNvSpPr>
            <a:spLocks noGrp="1"/>
          </p:cNvSpPr>
          <p:nvPr>
            <p:ph type="title"/>
          </p:nvPr>
        </p:nvSpPr>
        <p:spPr>
          <a:xfrm>
            <a:off x="685801" y="272848"/>
            <a:ext cx="9252154" cy="1016654"/>
          </a:xfrm>
        </p:spPr>
        <p:txBody>
          <a:bodyPr vert="horz" lIns="91440" tIns="45720" rIns="91440" bIns="45720" rtlCol="0" anchor="t">
            <a:noAutofit/>
          </a:bodyPr>
          <a:lstStyle/>
          <a:p>
            <a:pPr>
              <a:lnSpc>
                <a:spcPct val="90000"/>
              </a:lnSpc>
            </a:pPr>
            <a:endParaRPr lang="en-US" sz="3300">
              <a:solidFill>
                <a:srgbClr val="EBEBEB"/>
              </a:solidFill>
            </a:endParaRPr>
          </a:p>
          <a:p>
            <a:pPr>
              <a:lnSpc>
                <a:spcPct val="90000"/>
              </a:lnSpc>
            </a:pPr>
            <a:r>
              <a:rPr lang="en-US" sz="4400">
                <a:solidFill>
                  <a:srgbClr val="EBEBEB"/>
                </a:solidFill>
                <a:latin typeface="Bookman Old Style"/>
                <a:ea typeface="+mj-lt"/>
                <a:cs typeface="+mj-lt"/>
              </a:rPr>
              <a:t>Respect to Campus</a:t>
            </a:r>
            <a:endParaRPr lang="en-US" sz="4400">
              <a:solidFill>
                <a:srgbClr val="EBEBEB"/>
              </a:solidFill>
              <a:latin typeface="Bookman Old Style"/>
            </a:endParaRPr>
          </a:p>
        </p:txBody>
      </p:sp>
      <p:sp>
        <p:nvSpPr>
          <p:cNvPr id="24" name="Rectangle 23">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Freeform: Shape 25">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BE45E12C-1D5C-49DF-993F-6A5AA1D8B6F7}"/>
              </a:ext>
            </a:extLst>
          </p:cNvPr>
          <p:cNvGraphicFramePr>
            <a:graphicFrameLocks noGrp="1"/>
          </p:cNvGraphicFramePr>
          <p:nvPr>
            <p:ph idx="1"/>
            <p:extLst>
              <p:ext uri="{D42A27DB-BD31-4B8C-83A1-F6EECF244321}">
                <p14:modId xmlns:p14="http://schemas.microsoft.com/office/powerpoint/2010/main" val="6107447"/>
              </p:ext>
            </p:extLst>
          </p:nvPr>
        </p:nvGraphicFramePr>
        <p:xfrm>
          <a:off x="587479" y="2343224"/>
          <a:ext cx="10956821" cy="3871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1" name="Picture 5">
            <a:extLst>
              <a:ext uri="{FF2B5EF4-FFF2-40B4-BE49-F238E27FC236}">
                <a16:creationId xmlns:a16="http://schemas.microsoft.com/office/drawing/2014/main" id="{417C1B9F-2F41-4A4D-8DC3-5E66860B712B}"/>
              </a:ext>
            </a:extLst>
          </p:cNvPr>
          <p:cNvPicPr>
            <a:picLocks noChangeAspect="1"/>
          </p:cNvPicPr>
          <p:nvPr/>
        </p:nvPicPr>
        <p:blipFill>
          <a:blip r:embed="rId7"/>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272503031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19">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2"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4" name="Freeform: Shape 23">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4F2A0B2F-72E9-496B-A206-FA5E586F32DA}"/>
              </a:ext>
            </a:extLst>
          </p:cNvPr>
          <p:cNvSpPr>
            <a:spLocks noGrp="1"/>
          </p:cNvSpPr>
          <p:nvPr>
            <p:ph type="title"/>
          </p:nvPr>
        </p:nvSpPr>
        <p:spPr>
          <a:xfrm>
            <a:off x="1154955" y="1447800"/>
            <a:ext cx="6974915" cy="3329581"/>
          </a:xfrm>
        </p:spPr>
        <p:txBody>
          <a:bodyPr vert="horz" lIns="91440" tIns="45720" rIns="91440" bIns="45720" rtlCol="0" anchor="b">
            <a:normAutofit/>
          </a:bodyPr>
          <a:lstStyle/>
          <a:p>
            <a:r>
              <a:rPr lang="en-US" sz="8800"/>
              <a:t>School Procedures</a:t>
            </a:r>
            <a:endParaRPr lang="en-US" sz="8800" b="0" i="0" kern="1200" dirty="0">
              <a:solidFill>
                <a:schemeClr val="tx2"/>
              </a:solidFill>
              <a:latin typeface="+mj-lt"/>
              <a:ea typeface="+mj-ea"/>
              <a:cs typeface="+mj-cs"/>
            </a:endParaRPr>
          </a:p>
        </p:txBody>
      </p:sp>
      <p:sp>
        <p:nvSpPr>
          <p:cNvPr id="26" name="Rectangle 25">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5">
            <a:extLst>
              <a:ext uri="{FF2B5EF4-FFF2-40B4-BE49-F238E27FC236}">
                <a16:creationId xmlns:a16="http://schemas.microsoft.com/office/drawing/2014/main" id="{C8111685-043E-484D-9B8E-8B41EB233F92}"/>
              </a:ext>
            </a:extLst>
          </p:cNvPr>
          <p:cNvPicPr>
            <a:picLocks noChangeAspect="1"/>
          </p:cNvPicPr>
          <p:nvPr/>
        </p:nvPicPr>
        <p:blipFill>
          <a:blip r:embed="rId6"/>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77696935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F7B8226E-EE8B-4AAD-A439-D163E2E3ADDA}"/>
              </a:ext>
            </a:extLst>
          </p:cNvPr>
          <p:cNvSpPr>
            <a:spLocks noGrp="1"/>
          </p:cNvSpPr>
          <p:nvPr>
            <p:ph type="title"/>
          </p:nvPr>
        </p:nvSpPr>
        <p:spPr>
          <a:xfrm>
            <a:off x="648930" y="629267"/>
            <a:ext cx="9252154" cy="1016654"/>
          </a:xfrm>
        </p:spPr>
        <p:txBody>
          <a:bodyPr>
            <a:normAutofit/>
          </a:bodyPr>
          <a:lstStyle/>
          <a:p>
            <a:r>
              <a:rPr lang="en-US">
                <a:solidFill>
                  <a:srgbClr val="EBEBEB"/>
                </a:solidFill>
              </a:rPr>
              <a:t>Morning Procedures</a:t>
            </a:r>
          </a:p>
        </p:txBody>
      </p:sp>
      <p:sp>
        <p:nvSpPr>
          <p:cNvPr id="13" name="Rectangle 12">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Freeform: Shape 14">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1B884B47-4D56-47C4-B118-2B28514296F6}"/>
              </a:ext>
            </a:extLst>
          </p:cNvPr>
          <p:cNvGraphicFramePr>
            <a:graphicFrameLocks noGrp="1"/>
          </p:cNvGraphicFramePr>
          <p:nvPr>
            <p:ph idx="1"/>
            <p:extLst>
              <p:ext uri="{D42A27DB-BD31-4B8C-83A1-F6EECF244321}">
                <p14:modId xmlns:p14="http://schemas.microsoft.com/office/powerpoint/2010/main" val="490679804"/>
              </p:ext>
            </p:extLst>
          </p:nvPr>
        </p:nvGraphicFramePr>
        <p:xfrm>
          <a:off x="648930" y="2441547"/>
          <a:ext cx="10895370" cy="4313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1" name="Picture 5">
            <a:extLst>
              <a:ext uri="{FF2B5EF4-FFF2-40B4-BE49-F238E27FC236}">
                <a16:creationId xmlns:a16="http://schemas.microsoft.com/office/drawing/2014/main" id="{A84A319C-0852-4CF5-BAE5-320362383B55}"/>
              </a:ext>
            </a:extLst>
          </p:cNvPr>
          <p:cNvPicPr>
            <a:picLocks noChangeAspect="1"/>
          </p:cNvPicPr>
          <p:nvPr/>
        </p:nvPicPr>
        <p:blipFill>
          <a:blip r:embed="rId7"/>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288148643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DA1B2B88-5C12-4150-92ED-54F11DC405D1}"/>
              </a:ext>
            </a:extLst>
          </p:cNvPr>
          <p:cNvSpPr>
            <a:spLocks noGrp="1"/>
          </p:cNvSpPr>
          <p:nvPr>
            <p:ph type="title"/>
          </p:nvPr>
        </p:nvSpPr>
        <p:spPr>
          <a:xfrm>
            <a:off x="648930" y="629267"/>
            <a:ext cx="9252154" cy="1016654"/>
          </a:xfrm>
        </p:spPr>
        <p:txBody>
          <a:bodyPr>
            <a:normAutofit/>
          </a:bodyPr>
          <a:lstStyle/>
          <a:p>
            <a:r>
              <a:rPr lang="en-US">
                <a:solidFill>
                  <a:srgbClr val="EBEBEB"/>
                </a:solidFill>
              </a:rPr>
              <a:t>Class Change Procedures</a:t>
            </a:r>
          </a:p>
        </p:txBody>
      </p:sp>
      <p:sp>
        <p:nvSpPr>
          <p:cNvPr id="13" name="Rectangle 12">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Freeform: Shape 14">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63400855-1170-4D56-91D6-AEA7ED513436}"/>
              </a:ext>
            </a:extLst>
          </p:cNvPr>
          <p:cNvGraphicFramePr>
            <a:graphicFrameLocks noGrp="1"/>
          </p:cNvGraphicFramePr>
          <p:nvPr>
            <p:ph idx="1"/>
            <p:extLst>
              <p:ext uri="{D42A27DB-BD31-4B8C-83A1-F6EECF244321}">
                <p14:modId xmlns:p14="http://schemas.microsoft.com/office/powerpoint/2010/main" val="211871853"/>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5">
            <a:extLst>
              <a:ext uri="{FF2B5EF4-FFF2-40B4-BE49-F238E27FC236}">
                <a16:creationId xmlns:a16="http://schemas.microsoft.com/office/drawing/2014/main" id="{5476B8A1-55B9-4643-AB8C-9A8627584EBB}"/>
              </a:ext>
            </a:extLst>
          </p:cNvPr>
          <p:cNvPicPr>
            <a:picLocks noChangeAspect="1"/>
          </p:cNvPicPr>
          <p:nvPr/>
        </p:nvPicPr>
        <p:blipFill>
          <a:blip r:embed="rId7"/>
          <a:stretch>
            <a:fillRect/>
          </a:stretch>
        </p:blipFill>
        <p:spPr>
          <a:xfrm>
            <a:off x="10288302" y="660426"/>
            <a:ext cx="985684" cy="494502"/>
          </a:xfrm>
          <a:prstGeom prst="rect">
            <a:avLst/>
          </a:prstGeom>
        </p:spPr>
      </p:pic>
    </p:spTree>
    <p:extLst>
      <p:ext uri="{BB962C8B-B14F-4D97-AF65-F5344CB8AC3E}">
        <p14:creationId xmlns:p14="http://schemas.microsoft.com/office/powerpoint/2010/main" val="3859626793"/>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office theme</Template>
  <TotalTime>5</TotalTime>
  <Words>1084</Words>
  <Application>Microsoft Office PowerPoint</Application>
  <PresentationFormat>Widescreen</PresentationFormat>
  <Paragraphs>85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Bookman Old Style</vt:lpstr>
      <vt:lpstr>Century Gothic</vt:lpstr>
      <vt:lpstr>Wingdings</vt:lpstr>
      <vt:lpstr>Wingdings 3</vt:lpstr>
      <vt:lpstr>Ion</vt:lpstr>
      <vt:lpstr>PowerPoint Presentation</vt:lpstr>
      <vt:lpstr>Roland Park IB Mission</vt:lpstr>
      <vt:lpstr>General Decorum</vt:lpstr>
      <vt:lpstr>Roland Park Community Rules </vt:lpstr>
      <vt:lpstr>Respect to Classmates</vt:lpstr>
      <vt:lpstr> Respect to Campus</vt:lpstr>
      <vt:lpstr>School Procedures</vt:lpstr>
      <vt:lpstr>Morning Procedures</vt:lpstr>
      <vt:lpstr>Class Change Procedures</vt:lpstr>
      <vt:lpstr>Dismissal Procedures</vt:lpstr>
      <vt:lpstr>Cell Phone Policy</vt:lpstr>
      <vt:lpstr>Cell Phone Violation</vt:lpstr>
      <vt:lpstr>Dress Code</vt:lpstr>
      <vt:lpstr>Dress Code Consequences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Costanzo</dc:creator>
  <cp:lastModifiedBy>Joseph Costanzo</cp:lastModifiedBy>
  <cp:revision>325</cp:revision>
  <dcterms:created xsi:type="dcterms:W3CDTF">2021-09-17T13:42:00Z</dcterms:created>
  <dcterms:modified xsi:type="dcterms:W3CDTF">2023-07-31T13:51:58Z</dcterms:modified>
</cp:coreProperties>
</file>