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219DDB-E340-456C-99E0-3B5B109DC547}" v="19" dt="2023-07-31T13:51:52.8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114" d="100"/>
          <a:sy n="114" d="100"/>
        </p:scale>
        <p:origin x="18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Costanzo" userId="9d216307-fa60-45a0-b19d-17828ef087d8" providerId="ADAL" clId="{E1219DDB-E340-456C-99E0-3B5B109DC547}"/>
    <pc:docChg chg="modSld">
      <pc:chgData name="Joseph Costanzo" userId="9d216307-fa60-45a0-b19d-17828ef087d8" providerId="ADAL" clId="{E1219DDB-E340-456C-99E0-3B5B109DC547}" dt="2023-07-31T13:51:52.811" v="18" actId="20577"/>
      <pc:docMkLst>
        <pc:docMk/>
      </pc:docMkLst>
      <pc:sldChg chg="modSp">
        <pc:chgData name="Joseph Costanzo" userId="9d216307-fa60-45a0-b19d-17828ef087d8" providerId="ADAL" clId="{E1219DDB-E340-456C-99E0-3B5B109DC547}" dt="2023-07-31T13:51:52.811" v="18" actId="20577"/>
        <pc:sldMkLst>
          <pc:docMk/>
          <pc:sldMk cId="3859626793" sldId="264"/>
        </pc:sldMkLst>
        <pc:graphicFrameChg chg="mod">
          <ac:chgData name="Joseph Costanzo" userId="9d216307-fa60-45a0-b19d-17828ef087d8" providerId="ADAL" clId="{E1219DDB-E340-456C-99E0-3B5B109DC547}" dt="2023-07-31T13:51:52.811" v="18" actId="20577"/>
          <ac:graphicFrameMkLst>
            <pc:docMk/>
            <pc:sldMk cId="3859626793" sldId="264"/>
            <ac:graphicFrameMk id="5" creationId="{63400855-1170-4D56-91D6-AEA7ED513436}"/>
          </ac:graphicFrameMkLst>
        </pc:graphicFrameChg>
      </pc:sldChg>
    </pc:docChg>
  </pc:docChgLst>
</pc:chgInfo>
</file>

<file path=ppt/diagrams/_rels/data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4" Type="http://schemas.openxmlformats.org/officeDocument/2006/relationships/image" Target="../media/image11.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a:alpha val="0"/>
      </a:schemeClr>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E1CFB8-70E1-440C-A599-254442F5BF9E}"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6AD3672B-A10A-4B8B-AF0A-72826364FF13}">
      <dgm:prSet/>
      <dgm:spPr/>
      <dgm:t>
        <a:bodyPr/>
        <a:lstStyle/>
        <a:p>
          <a:r>
            <a:rPr lang="en-US" dirty="0"/>
            <a:t>Harassment- Subjecting another person to any unwelcome conduct on account of sex, race, origin, religion, etc. or continually teasing, annoying, threatening, or insulting another person in either a verbal, physical, or written manner.</a:t>
          </a:r>
        </a:p>
      </dgm:t>
    </dgm:pt>
    <dgm:pt modelId="{49CFFD24-758F-4EE1-8869-7BB6932EC837}" type="parTrans" cxnId="{17CE0102-2360-4081-A688-7DB30E087B78}">
      <dgm:prSet/>
      <dgm:spPr/>
      <dgm:t>
        <a:bodyPr/>
        <a:lstStyle/>
        <a:p>
          <a:endParaRPr lang="en-US"/>
        </a:p>
      </dgm:t>
    </dgm:pt>
    <dgm:pt modelId="{A971C6AC-3A2B-4EE7-AA3B-83649A83DA3C}" type="sibTrans" cxnId="{17CE0102-2360-4081-A688-7DB30E087B78}">
      <dgm:prSet/>
      <dgm:spPr/>
      <dgm:t>
        <a:bodyPr/>
        <a:lstStyle/>
        <a:p>
          <a:endParaRPr lang="en-US"/>
        </a:p>
      </dgm:t>
    </dgm:pt>
    <dgm:pt modelId="{8DA4103C-3E11-4EC3-ACF1-5C89920CD602}">
      <dgm:prSet/>
      <dgm:spPr/>
      <dgm:t>
        <a:bodyPr/>
        <a:lstStyle/>
        <a:p>
          <a:pPr rtl="0"/>
          <a:r>
            <a:rPr lang="en-US" dirty="0"/>
            <a:t>Bullying- Subjecting another person to </a:t>
          </a:r>
          <a:r>
            <a:rPr lang="en-US" dirty="0">
              <a:latin typeface="Century Gothic" panose="020B0502020202020204"/>
            </a:rPr>
            <a:t>repetitive unwanted</a:t>
          </a:r>
          <a:r>
            <a:rPr lang="en-US" dirty="0"/>
            <a:t> and unprovoked hurtful verbal and/or physical action(s) resulting in stress, injury, and/or discomfort.</a:t>
          </a:r>
        </a:p>
      </dgm:t>
    </dgm:pt>
    <dgm:pt modelId="{33520D54-7C6E-4C51-8A6A-748F4F3BBB04}" type="parTrans" cxnId="{8C4B91EF-3187-4AB6-9D32-9DC0EE115DE0}">
      <dgm:prSet/>
      <dgm:spPr/>
      <dgm:t>
        <a:bodyPr/>
        <a:lstStyle/>
        <a:p>
          <a:endParaRPr lang="en-US"/>
        </a:p>
      </dgm:t>
    </dgm:pt>
    <dgm:pt modelId="{49FC0517-0A53-4E74-9644-24654FEA7FCF}" type="sibTrans" cxnId="{8C4B91EF-3187-4AB6-9D32-9DC0EE115DE0}">
      <dgm:prSet/>
      <dgm:spPr/>
      <dgm:t>
        <a:bodyPr/>
        <a:lstStyle/>
        <a:p>
          <a:endParaRPr lang="en-US"/>
        </a:p>
      </dgm:t>
    </dgm:pt>
    <dgm:pt modelId="{C35408DD-8C30-4507-9560-690026DA7994}">
      <dgm:prSet/>
      <dgm:spPr/>
      <dgm:t>
        <a:bodyPr/>
        <a:lstStyle/>
        <a:p>
          <a:r>
            <a:rPr lang="en-US" b="1" u="sng" dirty="0"/>
            <a:t>Examples</a:t>
          </a:r>
          <a:r>
            <a:rPr lang="en-US" b="1" dirty="0"/>
            <a:t>:</a:t>
          </a:r>
          <a:endParaRPr lang="en-US" dirty="0"/>
        </a:p>
      </dgm:t>
    </dgm:pt>
    <dgm:pt modelId="{171E8FFF-B9EC-421A-A10D-127D99D5812A}" type="parTrans" cxnId="{35498A0E-43BD-4C86-B2F2-3D86F49710A1}">
      <dgm:prSet/>
      <dgm:spPr/>
      <dgm:t>
        <a:bodyPr/>
        <a:lstStyle/>
        <a:p>
          <a:endParaRPr lang="en-US"/>
        </a:p>
      </dgm:t>
    </dgm:pt>
    <dgm:pt modelId="{BD4F354B-9B22-4547-9FE9-ED89ADDBF7CF}" type="sibTrans" cxnId="{35498A0E-43BD-4C86-B2F2-3D86F49710A1}">
      <dgm:prSet/>
      <dgm:spPr/>
      <dgm:t>
        <a:bodyPr/>
        <a:lstStyle/>
        <a:p>
          <a:endParaRPr lang="en-US"/>
        </a:p>
      </dgm:t>
    </dgm:pt>
    <dgm:pt modelId="{4A315867-5C6E-4627-97EA-9FB529DF4700}">
      <dgm:prSet/>
      <dgm:spPr/>
      <dgm:t>
        <a:bodyPr/>
        <a:lstStyle/>
        <a:p>
          <a:r>
            <a:rPr lang="en-US" dirty="0"/>
            <a:t>physical bullying</a:t>
          </a:r>
        </a:p>
      </dgm:t>
    </dgm:pt>
    <dgm:pt modelId="{7C5595F7-EB52-4CC6-858D-CFF405E2B69C}" type="parTrans" cxnId="{D903A872-5CBC-4F92-8A62-6CE8C9784C60}">
      <dgm:prSet/>
      <dgm:spPr/>
      <dgm:t>
        <a:bodyPr/>
        <a:lstStyle/>
        <a:p>
          <a:endParaRPr lang="en-US"/>
        </a:p>
      </dgm:t>
    </dgm:pt>
    <dgm:pt modelId="{C88D2F20-BD68-4CCE-A63F-CF9EF90942BA}" type="sibTrans" cxnId="{D903A872-5CBC-4F92-8A62-6CE8C9784C60}">
      <dgm:prSet/>
      <dgm:spPr/>
      <dgm:t>
        <a:bodyPr/>
        <a:lstStyle/>
        <a:p>
          <a:endParaRPr lang="en-US"/>
        </a:p>
      </dgm:t>
    </dgm:pt>
    <dgm:pt modelId="{0A01E548-08C5-49B9-9C12-F1E60FD086F7}">
      <dgm:prSet/>
      <dgm:spPr/>
      <dgm:t>
        <a:bodyPr/>
        <a:lstStyle/>
        <a:p>
          <a:r>
            <a:rPr lang="en-US" dirty="0"/>
            <a:t>verbal bullying</a:t>
          </a:r>
        </a:p>
      </dgm:t>
    </dgm:pt>
    <dgm:pt modelId="{8F6AE1F9-DB93-42CC-A579-5EA80814BFCF}" type="parTrans" cxnId="{19EB1451-387B-43F5-9A88-BB55C946FE7A}">
      <dgm:prSet/>
      <dgm:spPr/>
      <dgm:t>
        <a:bodyPr/>
        <a:lstStyle/>
        <a:p>
          <a:endParaRPr lang="en-US"/>
        </a:p>
      </dgm:t>
    </dgm:pt>
    <dgm:pt modelId="{A85A774A-C63C-440E-82B0-AD06FAA1B799}" type="sibTrans" cxnId="{19EB1451-387B-43F5-9A88-BB55C946FE7A}">
      <dgm:prSet/>
      <dgm:spPr/>
      <dgm:t>
        <a:bodyPr/>
        <a:lstStyle/>
        <a:p>
          <a:endParaRPr lang="en-US"/>
        </a:p>
      </dgm:t>
    </dgm:pt>
    <dgm:pt modelId="{1F149080-5E7B-4D78-871F-CC8FA8D1C984}">
      <dgm:prSet/>
      <dgm:spPr/>
      <dgm:t>
        <a:bodyPr/>
        <a:lstStyle/>
        <a:p>
          <a:r>
            <a:rPr lang="en-US" dirty="0"/>
            <a:t>emotional (psychological) bullying</a:t>
          </a:r>
        </a:p>
      </dgm:t>
    </dgm:pt>
    <dgm:pt modelId="{A57EA6DB-864B-4D36-AFB5-07F63A45D650}" type="parTrans" cxnId="{BE78A009-0093-4CF4-9769-EFEEBA5BD48C}">
      <dgm:prSet/>
      <dgm:spPr/>
      <dgm:t>
        <a:bodyPr/>
        <a:lstStyle/>
        <a:p>
          <a:endParaRPr lang="en-US"/>
        </a:p>
      </dgm:t>
    </dgm:pt>
    <dgm:pt modelId="{E206755A-0143-48FB-854E-3016887E9D87}" type="sibTrans" cxnId="{BE78A009-0093-4CF4-9769-EFEEBA5BD48C}">
      <dgm:prSet/>
      <dgm:spPr/>
      <dgm:t>
        <a:bodyPr/>
        <a:lstStyle/>
        <a:p>
          <a:endParaRPr lang="en-US"/>
        </a:p>
      </dgm:t>
    </dgm:pt>
    <dgm:pt modelId="{1547A863-B979-4A20-9781-3D3F53285908}">
      <dgm:prSet/>
      <dgm:spPr/>
      <dgm:t>
        <a:bodyPr/>
        <a:lstStyle/>
        <a:p>
          <a:r>
            <a:rPr lang="en-US" dirty="0"/>
            <a:t>sexual bullying</a:t>
          </a:r>
        </a:p>
      </dgm:t>
    </dgm:pt>
    <dgm:pt modelId="{2E9AE94A-0209-4A63-B3DB-2150228EAA6F}" type="parTrans" cxnId="{88C06408-CB54-44B4-8CE7-3EE4DBF00C28}">
      <dgm:prSet/>
      <dgm:spPr/>
      <dgm:t>
        <a:bodyPr/>
        <a:lstStyle/>
        <a:p>
          <a:endParaRPr lang="en-US"/>
        </a:p>
      </dgm:t>
    </dgm:pt>
    <dgm:pt modelId="{B5AB19D4-EA00-4143-9FFF-146AD5FD0C3D}" type="sibTrans" cxnId="{88C06408-CB54-44B4-8CE7-3EE4DBF00C28}">
      <dgm:prSet/>
      <dgm:spPr/>
      <dgm:t>
        <a:bodyPr/>
        <a:lstStyle/>
        <a:p>
          <a:endParaRPr lang="en-US"/>
        </a:p>
      </dgm:t>
    </dgm:pt>
    <dgm:pt modelId="{E626FCB4-D32B-4DE3-B1AC-086BC8AE5A61}">
      <dgm:prSet/>
      <dgm:spPr/>
      <dgm:t>
        <a:bodyPr/>
        <a:lstStyle/>
        <a:p>
          <a:r>
            <a:rPr lang="en-US" dirty="0"/>
            <a:t>cyber bullying </a:t>
          </a:r>
        </a:p>
      </dgm:t>
    </dgm:pt>
    <dgm:pt modelId="{86C273FC-CD7E-43E5-949A-7E027FC4CF38}" type="parTrans" cxnId="{D45AF23D-4D13-4DBE-A52D-CA2651DA318F}">
      <dgm:prSet/>
      <dgm:spPr/>
      <dgm:t>
        <a:bodyPr/>
        <a:lstStyle/>
        <a:p>
          <a:endParaRPr lang="en-US"/>
        </a:p>
      </dgm:t>
    </dgm:pt>
    <dgm:pt modelId="{291ACDC7-BB54-45A0-9484-5F9CCD9B5F50}" type="sibTrans" cxnId="{D45AF23D-4D13-4DBE-A52D-CA2651DA318F}">
      <dgm:prSet/>
      <dgm:spPr/>
      <dgm:t>
        <a:bodyPr/>
        <a:lstStyle/>
        <a:p>
          <a:endParaRPr lang="en-US"/>
        </a:p>
      </dgm:t>
    </dgm:pt>
    <dgm:pt modelId="{726F2CB4-9945-4EDD-8CEF-CD9B88ED798A}" type="pres">
      <dgm:prSet presAssocID="{C1E1CFB8-70E1-440C-A599-254442F5BF9E}" presName="linear" presStyleCnt="0">
        <dgm:presLayoutVars>
          <dgm:animLvl val="lvl"/>
          <dgm:resizeHandles val="exact"/>
        </dgm:presLayoutVars>
      </dgm:prSet>
      <dgm:spPr/>
    </dgm:pt>
    <dgm:pt modelId="{3EA2D505-38B8-45DE-AD20-49242591D21D}" type="pres">
      <dgm:prSet presAssocID="{6AD3672B-A10A-4B8B-AF0A-72826364FF13}" presName="parentText" presStyleLbl="node1" presStyleIdx="0" presStyleCnt="2">
        <dgm:presLayoutVars>
          <dgm:chMax val="0"/>
          <dgm:bulletEnabled val="1"/>
        </dgm:presLayoutVars>
      </dgm:prSet>
      <dgm:spPr/>
    </dgm:pt>
    <dgm:pt modelId="{537CA366-D750-4DC9-BAB7-5B6F1EC4640A}" type="pres">
      <dgm:prSet presAssocID="{A971C6AC-3A2B-4EE7-AA3B-83649A83DA3C}" presName="spacer" presStyleCnt="0"/>
      <dgm:spPr/>
    </dgm:pt>
    <dgm:pt modelId="{3BE2AB66-3F8A-42E3-9D84-4C7542A67A57}" type="pres">
      <dgm:prSet presAssocID="{8DA4103C-3E11-4EC3-ACF1-5C89920CD602}" presName="parentText" presStyleLbl="node1" presStyleIdx="1" presStyleCnt="2">
        <dgm:presLayoutVars>
          <dgm:chMax val="0"/>
          <dgm:bulletEnabled val="1"/>
        </dgm:presLayoutVars>
      </dgm:prSet>
      <dgm:spPr/>
    </dgm:pt>
    <dgm:pt modelId="{5A7B6180-4553-482A-B06F-F20DAF36E793}" type="pres">
      <dgm:prSet presAssocID="{8DA4103C-3E11-4EC3-ACF1-5C89920CD602}" presName="childText" presStyleLbl="revTx" presStyleIdx="0" presStyleCnt="1">
        <dgm:presLayoutVars>
          <dgm:bulletEnabled val="1"/>
        </dgm:presLayoutVars>
      </dgm:prSet>
      <dgm:spPr/>
    </dgm:pt>
  </dgm:ptLst>
  <dgm:cxnLst>
    <dgm:cxn modelId="{17CE0102-2360-4081-A688-7DB30E087B78}" srcId="{C1E1CFB8-70E1-440C-A599-254442F5BF9E}" destId="{6AD3672B-A10A-4B8B-AF0A-72826364FF13}" srcOrd="0" destOrd="0" parTransId="{49CFFD24-758F-4EE1-8869-7BB6932EC837}" sibTransId="{A971C6AC-3A2B-4EE7-AA3B-83649A83DA3C}"/>
    <dgm:cxn modelId="{88C06408-CB54-44B4-8CE7-3EE4DBF00C28}" srcId="{C35408DD-8C30-4507-9560-690026DA7994}" destId="{1547A863-B979-4A20-9781-3D3F53285908}" srcOrd="3" destOrd="0" parTransId="{2E9AE94A-0209-4A63-B3DB-2150228EAA6F}" sibTransId="{B5AB19D4-EA00-4143-9FFF-146AD5FD0C3D}"/>
    <dgm:cxn modelId="{BE78A009-0093-4CF4-9769-EFEEBA5BD48C}" srcId="{C35408DD-8C30-4507-9560-690026DA7994}" destId="{1F149080-5E7B-4D78-871F-CC8FA8D1C984}" srcOrd="2" destOrd="0" parTransId="{A57EA6DB-864B-4D36-AFB5-07F63A45D650}" sibTransId="{E206755A-0143-48FB-854E-3016887E9D87}"/>
    <dgm:cxn modelId="{35498A0E-43BD-4C86-B2F2-3D86F49710A1}" srcId="{8DA4103C-3E11-4EC3-ACF1-5C89920CD602}" destId="{C35408DD-8C30-4507-9560-690026DA7994}" srcOrd="0" destOrd="0" parTransId="{171E8FFF-B9EC-421A-A10D-127D99D5812A}" sibTransId="{BD4F354B-9B22-4547-9FE9-ED89ADDBF7CF}"/>
    <dgm:cxn modelId="{13521A23-72ED-4ED4-98D9-6CE5A8DDC9E0}" type="presOf" srcId="{4A315867-5C6E-4627-97EA-9FB529DF4700}" destId="{5A7B6180-4553-482A-B06F-F20DAF36E793}" srcOrd="0" destOrd="1" presId="urn:microsoft.com/office/officeart/2005/8/layout/vList2"/>
    <dgm:cxn modelId="{A09D9B2A-E2F5-43C4-A10B-3D1A744FA177}" type="presOf" srcId="{6AD3672B-A10A-4B8B-AF0A-72826364FF13}" destId="{3EA2D505-38B8-45DE-AD20-49242591D21D}" srcOrd="0" destOrd="0" presId="urn:microsoft.com/office/officeart/2005/8/layout/vList2"/>
    <dgm:cxn modelId="{D45AF23D-4D13-4DBE-A52D-CA2651DA318F}" srcId="{C35408DD-8C30-4507-9560-690026DA7994}" destId="{E626FCB4-D32B-4DE3-B1AC-086BC8AE5A61}" srcOrd="4" destOrd="0" parTransId="{86C273FC-CD7E-43E5-949A-7E027FC4CF38}" sibTransId="{291ACDC7-BB54-45A0-9484-5F9CCD9B5F50}"/>
    <dgm:cxn modelId="{98691251-D48B-4E62-806F-1223472BB77A}" type="presOf" srcId="{E626FCB4-D32B-4DE3-B1AC-086BC8AE5A61}" destId="{5A7B6180-4553-482A-B06F-F20DAF36E793}" srcOrd="0" destOrd="5" presId="urn:microsoft.com/office/officeart/2005/8/layout/vList2"/>
    <dgm:cxn modelId="{19EB1451-387B-43F5-9A88-BB55C946FE7A}" srcId="{C35408DD-8C30-4507-9560-690026DA7994}" destId="{0A01E548-08C5-49B9-9C12-F1E60FD086F7}" srcOrd="1" destOrd="0" parTransId="{8F6AE1F9-DB93-42CC-A579-5EA80814BFCF}" sibTransId="{A85A774A-C63C-440E-82B0-AD06FAA1B799}"/>
    <dgm:cxn modelId="{D903A872-5CBC-4F92-8A62-6CE8C9784C60}" srcId="{C35408DD-8C30-4507-9560-690026DA7994}" destId="{4A315867-5C6E-4627-97EA-9FB529DF4700}" srcOrd="0" destOrd="0" parTransId="{7C5595F7-EB52-4CC6-858D-CFF405E2B69C}" sibTransId="{C88D2F20-BD68-4CCE-A63F-CF9EF90942BA}"/>
    <dgm:cxn modelId="{A83DFD8B-5C21-4AE3-B1EF-DB78A8826B26}" type="presOf" srcId="{1F149080-5E7B-4D78-871F-CC8FA8D1C984}" destId="{5A7B6180-4553-482A-B06F-F20DAF36E793}" srcOrd="0" destOrd="3" presId="urn:microsoft.com/office/officeart/2005/8/layout/vList2"/>
    <dgm:cxn modelId="{FC3009B0-A801-413C-84C7-85E8327D8F33}" type="presOf" srcId="{C35408DD-8C30-4507-9560-690026DA7994}" destId="{5A7B6180-4553-482A-B06F-F20DAF36E793}" srcOrd="0" destOrd="0" presId="urn:microsoft.com/office/officeart/2005/8/layout/vList2"/>
    <dgm:cxn modelId="{725AD8B5-9560-4A2F-8D0A-A100EB7F2CC9}" type="presOf" srcId="{1547A863-B979-4A20-9781-3D3F53285908}" destId="{5A7B6180-4553-482A-B06F-F20DAF36E793}" srcOrd="0" destOrd="4" presId="urn:microsoft.com/office/officeart/2005/8/layout/vList2"/>
    <dgm:cxn modelId="{D5697BC2-D442-4C29-9AD0-E51D3B83403C}" type="presOf" srcId="{C1E1CFB8-70E1-440C-A599-254442F5BF9E}" destId="{726F2CB4-9945-4EDD-8CEF-CD9B88ED798A}" srcOrd="0" destOrd="0" presId="urn:microsoft.com/office/officeart/2005/8/layout/vList2"/>
    <dgm:cxn modelId="{5A884DCB-48DB-45E5-BA1F-C3589FDC097A}" type="presOf" srcId="{8DA4103C-3E11-4EC3-ACF1-5C89920CD602}" destId="{3BE2AB66-3F8A-42E3-9D84-4C7542A67A57}" srcOrd="0" destOrd="0" presId="urn:microsoft.com/office/officeart/2005/8/layout/vList2"/>
    <dgm:cxn modelId="{8C4B91EF-3187-4AB6-9D32-9DC0EE115DE0}" srcId="{C1E1CFB8-70E1-440C-A599-254442F5BF9E}" destId="{8DA4103C-3E11-4EC3-ACF1-5C89920CD602}" srcOrd="1" destOrd="0" parTransId="{33520D54-7C6E-4C51-8A6A-748F4F3BBB04}" sibTransId="{49FC0517-0A53-4E74-9644-24654FEA7FCF}"/>
    <dgm:cxn modelId="{1A7343FF-02D8-4B05-9914-15BD1D6A711C}" type="presOf" srcId="{0A01E548-08C5-49B9-9C12-F1E60FD086F7}" destId="{5A7B6180-4553-482A-B06F-F20DAF36E793}" srcOrd="0" destOrd="2" presId="urn:microsoft.com/office/officeart/2005/8/layout/vList2"/>
    <dgm:cxn modelId="{8A377BCA-BB4F-44D0-9B50-019097D5CA94}" type="presParOf" srcId="{726F2CB4-9945-4EDD-8CEF-CD9B88ED798A}" destId="{3EA2D505-38B8-45DE-AD20-49242591D21D}" srcOrd="0" destOrd="0" presId="urn:microsoft.com/office/officeart/2005/8/layout/vList2"/>
    <dgm:cxn modelId="{DF321030-E64F-4A18-9A48-70C6383B372C}" type="presParOf" srcId="{726F2CB4-9945-4EDD-8CEF-CD9B88ED798A}" destId="{537CA366-D750-4DC9-BAB7-5B6F1EC4640A}" srcOrd="1" destOrd="0" presId="urn:microsoft.com/office/officeart/2005/8/layout/vList2"/>
    <dgm:cxn modelId="{3BF54947-0181-456E-92F0-BEE9A2C12C23}" type="presParOf" srcId="{726F2CB4-9945-4EDD-8CEF-CD9B88ED798A}" destId="{3BE2AB66-3F8A-42E3-9D84-4C7542A67A57}" srcOrd="2" destOrd="0" presId="urn:microsoft.com/office/officeart/2005/8/layout/vList2"/>
    <dgm:cxn modelId="{B35FBB03-ECA3-4F23-B111-666DBFE73557}" type="presParOf" srcId="{726F2CB4-9945-4EDD-8CEF-CD9B88ED798A}" destId="{5A7B6180-4553-482A-B06F-F20DAF36E793}"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27E875-1DA8-4F8E-99FC-E733448D8390}" type="doc">
      <dgm:prSet loTypeId="urn:microsoft.com/office/officeart/2005/8/layout/hierarchy1" loCatId="hierarchy" qsTypeId="urn:microsoft.com/office/officeart/2005/8/quickstyle/simple1" qsCatId="simple" csTypeId="urn:microsoft.com/office/officeart/2005/8/colors/accent0_3" csCatId="mainScheme"/>
      <dgm:spPr/>
      <dgm:t>
        <a:bodyPr/>
        <a:lstStyle/>
        <a:p>
          <a:endParaRPr lang="en-US"/>
        </a:p>
      </dgm:t>
    </dgm:pt>
    <dgm:pt modelId="{4880B704-D2F7-4E4C-A9E1-BBC479D51391}">
      <dgm:prSet/>
      <dgm:spPr/>
      <dgm:t>
        <a:bodyPr/>
        <a:lstStyle/>
        <a:p>
          <a:r>
            <a:rPr lang="en-US" dirty="0"/>
            <a:t>THIS IS YOUR SCHOOL! TREAT IT AND THE PEOPLE IN IT WITH RESPECT.</a:t>
          </a:r>
        </a:p>
      </dgm:t>
    </dgm:pt>
    <dgm:pt modelId="{091F3E7B-DC3F-47FD-8A43-A80A6FC3A435}" type="parTrans" cxnId="{7433F273-4981-4282-AB3B-CEC47E03FF60}">
      <dgm:prSet/>
      <dgm:spPr/>
      <dgm:t>
        <a:bodyPr/>
        <a:lstStyle/>
        <a:p>
          <a:endParaRPr lang="en-US"/>
        </a:p>
      </dgm:t>
    </dgm:pt>
    <dgm:pt modelId="{60FE48EA-35C1-4CC4-A3C1-06FC44C80EAE}" type="sibTrans" cxnId="{7433F273-4981-4282-AB3B-CEC47E03FF60}">
      <dgm:prSet/>
      <dgm:spPr/>
      <dgm:t>
        <a:bodyPr/>
        <a:lstStyle/>
        <a:p>
          <a:endParaRPr lang="en-US"/>
        </a:p>
      </dgm:t>
    </dgm:pt>
    <dgm:pt modelId="{D50170BC-A24C-4F24-A44E-3DEC129CE089}">
      <dgm:prSet/>
      <dgm:spPr/>
      <dgm:t>
        <a:bodyPr/>
        <a:lstStyle/>
        <a:p>
          <a:r>
            <a:rPr lang="en-US" dirty="0"/>
            <a:t>DEFACING OR DAMAGING ANY SCHOOL PROPERTY WILL RESULT IN SUSPENSION, POSSIBLE CHANGE OF PLACEMENT AND RESTITUTION FROM YOUR PARENTS. </a:t>
          </a:r>
        </a:p>
      </dgm:t>
    </dgm:pt>
    <dgm:pt modelId="{352685E8-0E9D-4823-842D-60057A596E56}" type="parTrans" cxnId="{5EFAFC99-5D1B-408C-B49E-1752B0DDE330}">
      <dgm:prSet/>
      <dgm:spPr/>
      <dgm:t>
        <a:bodyPr/>
        <a:lstStyle/>
        <a:p>
          <a:endParaRPr lang="en-US"/>
        </a:p>
      </dgm:t>
    </dgm:pt>
    <dgm:pt modelId="{43DCCE8B-09FE-421C-A165-AB32265EF9CE}" type="sibTrans" cxnId="{5EFAFC99-5D1B-408C-B49E-1752B0DDE330}">
      <dgm:prSet/>
      <dgm:spPr/>
      <dgm:t>
        <a:bodyPr/>
        <a:lstStyle/>
        <a:p>
          <a:endParaRPr lang="en-US"/>
        </a:p>
      </dgm:t>
    </dgm:pt>
    <dgm:pt modelId="{FF6C4C4B-60D8-40B1-B054-39F9E68EB977}" type="pres">
      <dgm:prSet presAssocID="{B627E875-1DA8-4F8E-99FC-E733448D8390}" presName="hierChild1" presStyleCnt="0">
        <dgm:presLayoutVars>
          <dgm:chPref val="1"/>
          <dgm:dir/>
          <dgm:animOne val="branch"/>
          <dgm:animLvl val="lvl"/>
          <dgm:resizeHandles/>
        </dgm:presLayoutVars>
      </dgm:prSet>
      <dgm:spPr/>
    </dgm:pt>
    <dgm:pt modelId="{0C5516E7-97FF-4746-BDAC-6FB4BE6BE372}" type="pres">
      <dgm:prSet presAssocID="{4880B704-D2F7-4E4C-A9E1-BBC479D51391}" presName="hierRoot1" presStyleCnt="0"/>
      <dgm:spPr/>
    </dgm:pt>
    <dgm:pt modelId="{B0D6755C-D96B-4D14-951B-8BE5F59B5191}" type="pres">
      <dgm:prSet presAssocID="{4880B704-D2F7-4E4C-A9E1-BBC479D51391}" presName="composite" presStyleCnt="0"/>
      <dgm:spPr/>
    </dgm:pt>
    <dgm:pt modelId="{AA31E428-D819-4DA2-B325-BA3C4266E352}" type="pres">
      <dgm:prSet presAssocID="{4880B704-D2F7-4E4C-A9E1-BBC479D51391}" presName="background" presStyleLbl="node0" presStyleIdx="0" presStyleCnt="2"/>
      <dgm:spPr/>
    </dgm:pt>
    <dgm:pt modelId="{2D00961C-62F0-4B33-8358-24098DE442A5}" type="pres">
      <dgm:prSet presAssocID="{4880B704-D2F7-4E4C-A9E1-BBC479D51391}" presName="text" presStyleLbl="fgAcc0" presStyleIdx="0" presStyleCnt="2">
        <dgm:presLayoutVars>
          <dgm:chPref val="3"/>
        </dgm:presLayoutVars>
      </dgm:prSet>
      <dgm:spPr/>
    </dgm:pt>
    <dgm:pt modelId="{98F80D0E-2A0B-4815-B14F-E407F2EFF381}" type="pres">
      <dgm:prSet presAssocID="{4880B704-D2F7-4E4C-A9E1-BBC479D51391}" presName="hierChild2" presStyleCnt="0"/>
      <dgm:spPr/>
    </dgm:pt>
    <dgm:pt modelId="{EE9AE824-C66B-42B7-9520-CCDF127F7E0C}" type="pres">
      <dgm:prSet presAssocID="{D50170BC-A24C-4F24-A44E-3DEC129CE089}" presName="hierRoot1" presStyleCnt="0"/>
      <dgm:spPr/>
    </dgm:pt>
    <dgm:pt modelId="{A659ABD2-F3BE-4B38-B3B2-31B219EB115B}" type="pres">
      <dgm:prSet presAssocID="{D50170BC-A24C-4F24-A44E-3DEC129CE089}" presName="composite" presStyleCnt="0"/>
      <dgm:spPr/>
    </dgm:pt>
    <dgm:pt modelId="{79AB2C7F-9A54-46DC-AEAF-2F50A319603F}" type="pres">
      <dgm:prSet presAssocID="{D50170BC-A24C-4F24-A44E-3DEC129CE089}" presName="background" presStyleLbl="node0" presStyleIdx="1" presStyleCnt="2"/>
      <dgm:spPr/>
    </dgm:pt>
    <dgm:pt modelId="{EAD246A7-99C4-412A-982C-1BB65ACAD83C}" type="pres">
      <dgm:prSet presAssocID="{D50170BC-A24C-4F24-A44E-3DEC129CE089}" presName="text" presStyleLbl="fgAcc0" presStyleIdx="1" presStyleCnt="2">
        <dgm:presLayoutVars>
          <dgm:chPref val="3"/>
        </dgm:presLayoutVars>
      </dgm:prSet>
      <dgm:spPr/>
    </dgm:pt>
    <dgm:pt modelId="{E70183D9-7304-4E4D-A1B7-9D9F0163CA81}" type="pres">
      <dgm:prSet presAssocID="{D50170BC-A24C-4F24-A44E-3DEC129CE089}" presName="hierChild2" presStyleCnt="0"/>
      <dgm:spPr/>
    </dgm:pt>
  </dgm:ptLst>
  <dgm:cxnLst>
    <dgm:cxn modelId="{9B8AC31F-4942-4F61-BE59-5BB683E0961B}" type="presOf" srcId="{D50170BC-A24C-4F24-A44E-3DEC129CE089}" destId="{EAD246A7-99C4-412A-982C-1BB65ACAD83C}" srcOrd="0" destOrd="0" presId="urn:microsoft.com/office/officeart/2005/8/layout/hierarchy1"/>
    <dgm:cxn modelId="{7433F273-4981-4282-AB3B-CEC47E03FF60}" srcId="{B627E875-1DA8-4F8E-99FC-E733448D8390}" destId="{4880B704-D2F7-4E4C-A9E1-BBC479D51391}" srcOrd="0" destOrd="0" parTransId="{091F3E7B-DC3F-47FD-8A43-A80A6FC3A435}" sibTransId="{60FE48EA-35C1-4CC4-A3C1-06FC44C80EAE}"/>
    <dgm:cxn modelId="{C561DF8E-47DB-49FE-8C72-B2AA6534BCEA}" type="presOf" srcId="{4880B704-D2F7-4E4C-A9E1-BBC479D51391}" destId="{2D00961C-62F0-4B33-8358-24098DE442A5}" srcOrd="0" destOrd="0" presId="urn:microsoft.com/office/officeart/2005/8/layout/hierarchy1"/>
    <dgm:cxn modelId="{5EFAFC99-5D1B-408C-B49E-1752B0DDE330}" srcId="{B627E875-1DA8-4F8E-99FC-E733448D8390}" destId="{D50170BC-A24C-4F24-A44E-3DEC129CE089}" srcOrd="1" destOrd="0" parTransId="{352685E8-0E9D-4823-842D-60057A596E56}" sibTransId="{43DCCE8B-09FE-421C-A165-AB32265EF9CE}"/>
    <dgm:cxn modelId="{D3E230B0-69B0-48A7-9BFE-41BE6438C207}" type="presOf" srcId="{B627E875-1DA8-4F8E-99FC-E733448D8390}" destId="{FF6C4C4B-60D8-40B1-B054-39F9E68EB977}" srcOrd="0" destOrd="0" presId="urn:microsoft.com/office/officeart/2005/8/layout/hierarchy1"/>
    <dgm:cxn modelId="{0A26F6C9-47D8-4BA8-8508-651395F6D37E}" type="presParOf" srcId="{FF6C4C4B-60D8-40B1-B054-39F9E68EB977}" destId="{0C5516E7-97FF-4746-BDAC-6FB4BE6BE372}" srcOrd="0" destOrd="0" presId="urn:microsoft.com/office/officeart/2005/8/layout/hierarchy1"/>
    <dgm:cxn modelId="{56ADDC17-CFE2-4B16-B110-A0CE4A71B5E8}" type="presParOf" srcId="{0C5516E7-97FF-4746-BDAC-6FB4BE6BE372}" destId="{B0D6755C-D96B-4D14-951B-8BE5F59B5191}" srcOrd="0" destOrd="0" presId="urn:microsoft.com/office/officeart/2005/8/layout/hierarchy1"/>
    <dgm:cxn modelId="{B3689849-3390-4ABD-9BDA-69E52F15BEE7}" type="presParOf" srcId="{B0D6755C-D96B-4D14-951B-8BE5F59B5191}" destId="{AA31E428-D819-4DA2-B325-BA3C4266E352}" srcOrd="0" destOrd="0" presId="urn:microsoft.com/office/officeart/2005/8/layout/hierarchy1"/>
    <dgm:cxn modelId="{F4A5C0EF-2DEB-4957-914F-9BABC7749436}" type="presParOf" srcId="{B0D6755C-D96B-4D14-951B-8BE5F59B5191}" destId="{2D00961C-62F0-4B33-8358-24098DE442A5}" srcOrd="1" destOrd="0" presId="urn:microsoft.com/office/officeart/2005/8/layout/hierarchy1"/>
    <dgm:cxn modelId="{5362A537-D657-4922-9214-60A4EA60D3D6}" type="presParOf" srcId="{0C5516E7-97FF-4746-BDAC-6FB4BE6BE372}" destId="{98F80D0E-2A0B-4815-B14F-E407F2EFF381}" srcOrd="1" destOrd="0" presId="urn:microsoft.com/office/officeart/2005/8/layout/hierarchy1"/>
    <dgm:cxn modelId="{A15D7A12-84D6-4411-A147-32D2C55BE63B}" type="presParOf" srcId="{FF6C4C4B-60D8-40B1-B054-39F9E68EB977}" destId="{EE9AE824-C66B-42B7-9520-CCDF127F7E0C}" srcOrd="1" destOrd="0" presId="urn:microsoft.com/office/officeart/2005/8/layout/hierarchy1"/>
    <dgm:cxn modelId="{003E5A42-4E79-4C39-899D-C9267A3DB886}" type="presParOf" srcId="{EE9AE824-C66B-42B7-9520-CCDF127F7E0C}" destId="{A659ABD2-F3BE-4B38-B3B2-31B219EB115B}" srcOrd="0" destOrd="0" presId="urn:microsoft.com/office/officeart/2005/8/layout/hierarchy1"/>
    <dgm:cxn modelId="{726064D7-DF3A-4B12-BE82-5F5320DB2D37}" type="presParOf" srcId="{A659ABD2-F3BE-4B38-B3B2-31B219EB115B}" destId="{79AB2C7F-9A54-46DC-AEAF-2F50A319603F}" srcOrd="0" destOrd="0" presId="urn:microsoft.com/office/officeart/2005/8/layout/hierarchy1"/>
    <dgm:cxn modelId="{90F59667-BAD4-4D45-8D0B-4298469069BF}" type="presParOf" srcId="{A659ABD2-F3BE-4B38-B3B2-31B219EB115B}" destId="{EAD246A7-99C4-412A-982C-1BB65ACAD83C}" srcOrd="1" destOrd="0" presId="urn:microsoft.com/office/officeart/2005/8/layout/hierarchy1"/>
    <dgm:cxn modelId="{CC0D2B70-20DC-43A3-B2CC-44F64A932A89}" type="presParOf" srcId="{EE9AE824-C66B-42B7-9520-CCDF127F7E0C}" destId="{E70183D9-7304-4E4D-A1B7-9D9F0163CA8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EB81ABC-1744-4EC9-8901-DA99CED517BD}"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B97D7BF8-9669-42E9-8895-6F63A6FD857B}">
      <dgm:prSet/>
      <dgm:spPr/>
      <dgm:t>
        <a:bodyPr/>
        <a:lstStyle/>
        <a:p>
          <a:r>
            <a:rPr lang="en-US" dirty="0"/>
            <a:t>ALL MYP STUDENTS REPORT DIRECTLY TO THE CAFETERIA FROM 8:05-8:15 FOR BREAKFAST. NO MIDDLE SCHOOL STUDENTS GET BREAKFAST FROM ELEMENTARY CARTS.</a:t>
          </a:r>
        </a:p>
      </dgm:t>
    </dgm:pt>
    <dgm:pt modelId="{11DBB953-BA91-4754-B288-E30E33A6874C}" type="parTrans" cxnId="{93DB071A-C241-4B91-8237-875247175D2C}">
      <dgm:prSet/>
      <dgm:spPr/>
      <dgm:t>
        <a:bodyPr/>
        <a:lstStyle/>
        <a:p>
          <a:endParaRPr lang="en-US"/>
        </a:p>
      </dgm:t>
    </dgm:pt>
    <dgm:pt modelId="{0C5AB561-1653-4E7C-A694-9CD5A392CB87}" type="sibTrans" cxnId="{93DB071A-C241-4B91-8237-875247175D2C}">
      <dgm:prSet/>
      <dgm:spPr/>
      <dgm:t>
        <a:bodyPr/>
        <a:lstStyle/>
        <a:p>
          <a:endParaRPr lang="en-US"/>
        </a:p>
      </dgm:t>
    </dgm:pt>
    <dgm:pt modelId="{263B46ED-5E8C-493A-8659-D9AC19DAB4DF}">
      <dgm:prSet/>
      <dgm:spPr/>
      <dgm:t>
        <a:bodyPr/>
        <a:lstStyle/>
        <a:p>
          <a:r>
            <a:rPr lang="en-US"/>
            <a:t>NO STUDENTS ARE ALLOWED UPSTAIRS UNTIL THE BELL RINGS AT 8:15.</a:t>
          </a:r>
        </a:p>
      </dgm:t>
    </dgm:pt>
    <dgm:pt modelId="{FDFA5912-3AF9-4E98-BA66-117AEB86B2B8}" type="parTrans" cxnId="{A8A28525-2CBD-4D92-B917-4472AC31BB57}">
      <dgm:prSet/>
      <dgm:spPr/>
      <dgm:t>
        <a:bodyPr/>
        <a:lstStyle/>
        <a:p>
          <a:endParaRPr lang="en-US"/>
        </a:p>
      </dgm:t>
    </dgm:pt>
    <dgm:pt modelId="{0A8A987A-43CA-42B1-B85B-9FC344B14B11}" type="sibTrans" cxnId="{A8A28525-2CBD-4D92-B917-4472AC31BB57}">
      <dgm:prSet/>
      <dgm:spPr/>
      <dgm:t>
        <a:bodyPr/>
        <a:lstStyle/>
        <a:p>
          <a:endParaRPr lang="en-US"/>
        </a:p>
      </dgm:t>
    </dgm:pt>
    <dgm:pt modelId="{EF342415-1EB1-4717-AEB1-5B7150923D1A}">
      <dgm:prSet/>
      <dgm:spPr/>
      <dgm:t>
        <a:bodyPr/>
        <a:lstStyle/>
        <a:p>
          <a:r>
            <a:rPr lang="en-US"/>
            <a:t>ALL STUDENTS EXIT THE CAFETERIA PATIO DOWN HALLWAY TO STAIRWAY 2. NO STUDENTS ARE ALLOWED BEHIND GYM WHEN BREAKFAST IS OVER.</a:t>
          </a:r>
        </a:p>
      </dgm:t>
    </dgm:pt>
    <dgm:pt modelId="{49E1F444-D413-4F69-B576-4BD3E5D93B78}" type="parTrans" cxnId="{A11DED08-E2B5-493D-A594-6DB19557C3ED}">
      <dgm:prSet/>
      <dgm:spPr/>
      <dgm:t>
        <a:bodyPr/>
        <a:lstStyle/>
        <a:p>
          <a:endParaRPr lang="en-US"/>
        </a:p>
      </dgm:t>
    </dgm:pt>
    <dgm:pt modelId="{1D21951E-DB3B-451B-990F-5EA94A8FFEFF}" type="sibTrans" cxnId="{A11DED08-E2B5-493D-A594-6DB19557C3ED}">
      <dgm:prSet/>
      <dgm:spPr/>
      <dgm:t>
        <a:bodyPr/>
        <a:lstStyle/>
        <a:p>
          <a:endParaRPr lang="en-US"/>
        </a:p>
      </dgm:t>
    </dgm:pt>
    <dgm:pt modelId="{E4374774-B6AA-46E9-9CE7-C0D50B89EA63}">
      <dgm:prSet/>
      <dgm:spPr/>
      <dgm:t>
        <a:bodyPr/>
        <a:lstStyle/>
        <a:p>
          <a:r>
            <a:rPr lang="en-US" dirty="0"/>
            <a:t>ALL MYP STUDENTS WILL USE STAIRWAY 2 FOLLOWING BREAKFAST AT 8:15. NO STUDENTS ARE TO USE STAIRWAY 1 OR 3 AT ANYTIME DURING THE MORNING.</a:t>
          </a:r>
        </a:p>
      </dgm:t>
    </dgm:pt>
    <dgm:pt modelId="{47D5A63E-E363-4DB6-B28D-F9D82EEE4389}" type="parTrans" cxnId="{F58C7072-3972-48C8-96DD-A89F2577EC4D}">
      <dgm:prSet/>
      <dgm:spPr/>
      <dgm:t>
        <a:bodyPr/>
        <a:lstStyle/>
        <a:p>
          <a:endParaRPr lang="en-US"/>
        </a:p>
      </dgm:t>
    </dgm:pt>
    <dgm:pt modelId="{9F07BCA7-24BD-46E7-9990-52DB715EC7D8}" type="sibTrans" cxnId="{F58C7072-3972-48C8-96DD-A89F2577EC4D}">
      <dgm:prSet/>
      <dgm:spPr/>
      <dgm:t>
        <a:bodyPr/>
        <a:lstStyle/>
        <a:p>
          <a:endParaRPr lang="en-US"/>
        </a:p>
      </dgm:t>
    </dgm:pt>
    <dgm:pt modelId="{CF1D74D4-7CA0-4A26-89DC-7569DADF22DC}">
      <dgm:prSet/>
      <dgm:spPr/>
      <dgm:t>
        <a:bodyPr/>
        <a:lstStyle/>
        <a:p>
          <a:r>
            <a:rPr lang="en-US"/>
            <a:t>AT NO TIME ARE MYP STUDENTS TO USE THE PYP RESTROOMS OR ENTER ANY PYP CLASSROOMS.</a:t>
          </a:r>
        </a:p>
      </dgm:t>
    </dgm:pt>
    <dgm:pt modelId="{4907A774-FC81-4AC6-BB22-BB1909BED54F}" type="parTrans" cxnId="{B0814460-1FED-4B3D-B9CC-B9449E3085A6}">
      <dgm:prSet/>
      <dgm:spPr/>
      <dgm:t>
        <a:bodyPr/>
        <a:lstStyle/>
        <a:p>
          <a:endParaRPr lang="en-US"/>
        </a:p>
      </dgm:t>
    </dgm:pt>
    <dgm:pt modelId="{55E6259C-49B7-4E93-A6A3-37B3099AC04C}" type="sibTrans" cxnId="{B0814460-1FED-4B3D-B9CC-B9449E3085A6}">
      <dgm:prSet/>
      <dgm:spPr/>
      <dgm:t>
        <a:bodyPr/>
        <a:lstStyle/>
        <a:p>
          <a:endParaRPr lang="en-US"/>
        </a:p>
      </dgm:t>
    </dgm:pt>
    <dgm:pt modelId="{09B4A2C8-9646-4D40-9F53-404C47B27673}">
      <dgm:prSet/>
      <dgm:spPr/>
      <dgm:t>
        <a:bodyPr/>
        <a:lstStyle/>
        <a:p>
          <a:r>
            <a:rPr lang="en-US"/>
            <a:t>AT NO TIME ARE MYP STUDENTS TO BE IN THE GYM HALLWAY ON PE PATIO OR IN THE LOCKER ROOMS.</a:t>
          </a:r>
        </a:p>
      </dgm:t>
    </dgm:pt>
    <dgm:pt modelId="{B5A002C2-FAD5-498F-A65B-E70691A8B7C0}" type="parTrans" cxnId="{1C97D5A5-47E4-4328-A488-D71060DDAD99}">
      <dgm:prSet/>
      <dgm:spPr/>
      <dgm:t>
        <a:bodyPr/>
        <a:lstStyle/>
        <a:p>
          <a:endParaRPr lang="en-US"/>
        </a:p>
      </dgm:t>
    </dgm:pt>
    <dgm:pt modelId="{E3EC2496-EF91-4476-B169-DA80CCB4A6C8}" type="sibTrans" cxnId="{1C97D5A5-47E4-4328-A488-D71060DDAD99}">
      <dgm:prSet/>
      <dgm:spPr/>
      <dgm:t>
        <a:bodyPr/>
        <a:lstStyle/>
        <a:p>
          <a:endParaRPr lang="en-US"/>
        </a:p>
      </dgm:t>
    </dgm:pt>
    <dgm:pt modelId="{1B849A3A-23FA-4F6F-8355-E5A5CABA2DEB}" type="pres">
      <dgm:prSet presAssocID="{EEB81ABC-1744-4EC9-8901-DA99CED517BD}" presName="linear" presStyleCnt="0">
        <dgm:presLayoutVars>
          <dgm:animLvl val="lvl"/>
          <dgm:resizeHandles val="exact"/>
        </dgm:presLayoutVars>
      </dgm:prSet>
      <dgm:spPr/>
    </dgm:pt>
    <dgm:pt modelId="{F7B88B24-3802-46AF-95C0-272F8647B942}" type="pres">
      <dgm:prSet presAssocID="{B97D7BF8-9669-42E9-8895-6F63A6FD857B}" presName="parentText" presStyleLbl="node1" presStyleIdx="0" presStyleCnt="6">
        <dgm:presLayoutVars>
          <dgm:chMax val="0"/>
          <dgm:bulletEnabled val="1"/>
        </dgm:presLayoutVars>
      </dgm:prSet>
      <dgm:spPr/>
    </dgm:pt>
    <dgm:pt modelId="{922BAA50-7102-4AC8-8346-6CE204466F2C}" type="pres">
      <dgm:prSet presAssocID="{0C5AB561-1653-4E7C-A694-9CD5A392CB87}" presName="spacer" presStyleCnt="0"/>
      <dgm:spPr/>
    </dgm:pt>
    <dgm:pt modelId="{8F87A651-E892-45C2-80B6-7C737606CD32}" type="pres">
      <dgm:prSet presAssocID="{263B46ED-5E8C-493A-8659-D9AC19DAB4DF}" presName="parentText" presStyleLbl="node1" presStyleIdx="1" presStyleCnt="6">
        <dgm:presLayoutVars>
          <dgm:chMax val="0"/>
          <dgm:bulletEnabled val="1"/>
        </dgm:presLayoutVars>
      </dgm:prSet>
      <dgm:spPr/>
    </dgm:pt>
    <dgm:pt modelId="{0E4E1D95-7216-4A54-BB32-26337E400421}" type="pres">
      <dgm:prSet presAssocID="{0A8A987A-43CA-42B1-B85B-9FC344B14B11}" presName="spacer" presStyleCnt="0"/>
      <dgm:spPr/>
    </dgm:pt>
    <dgm:pt modelId="{D3CD9DF6-6C09-4F9D-93C1-9ABBD36E675C}" type="pres">
      <dgm:prSet presAssocID="{EF342415-1EB1-4717-AEB1-5B7150923D1A}" presName="parentText" presStyleLbl="node1" presStyleIdx="2" presStyleCnt="6">
        <dgm:presLayoutVars>
          <dgm:chMax val="0"/>
          <dgm:bulletEnabled val="1"/>
        </dgm:presLayoutVars>
      </dgm:prSet>
      <dgm:spPr/>
    </dgm:pt>
    <dgm:pt modelId="{F5DD3F2E-259E-4B38-BFB5-D073EB683583}" type="pres">
      <dgm:prSet presAssocID="{1D21951E-DB3B-451B-990F-5EA94A8FFEFF}" presName="spacer" presStyleCnt="0"/>
      <dgm:spPr/>
    </dgm:pt>
    <dgm:pt modelId="{FDBA3247-7AA3-4095-94FD-545BCB5E697E}" type="pres">
      <dgm:prSet presAssocID="{E4374774-B6AA-46E9-9CE7-C0D50B89EA63}" presName="parentText" presStyleLbl="node1" presStyleIdx="3" presStyleCnt="6">
        <dgm:presLayoutVars>
          <dgm:chMax val="0"/>
          <dgm:bulletEnabled val="1"/>
        </dgm:presLayoutVars>
      </dgm:prSet>
      <dgm:spPr/>
    </dgm:pt>
    <dgm:pt modelId="{16555742-9641-479E-91F5-BBD3F2743A34}" type="pres">
      <dgm:prSet presAssocID="{9F07BCA7-24BD-46E7-9990-52DB715EC7D8}" presName="spacer" presStyleCnt="0"/>
      <dgm:spPr/>
    </dgm:pt>
    <dgm:pt modelId="{CE98C409-7360-44EB-8F1B-091137783B8A}" type="pres">
      <dgm:prSet presAssocID="{CF1D74D4-7CA0-4A26-89DC-7569DADF22DC}" presName="parentText" presStyleLbl="node1" presStyleIdx="4" presStyleCnt="6">
        <dgm:presLayoutVars>
          <dgm:chMax val="0"/>
          <dgm:bulletEnabled val="1"/>
        </dgm:presLayoutVars>
      </dgm:prSet>
      <dgm:spPr/>
    </dgm:pt>
    <dgm:pt modelId="{DBDDDF96-B56C-432D-B42C-DA9333728D20}" type="pres">
      <dgm:prSet presAssocID="{55E6259C-49B7-4E93-A6A3-37B3099AC04C}" presName="spacer" presStyleCnt="0"/>
      <dgm:spPr/>
    </dgm:pt>
    <dgm:pt modelId="{42D9A92B-7BDF-4DCC-804F-894295BB01BC}" type="pres">
      <dgm:prSet presAssocID="{09B4A2C8-9646-4D40-9F53-404C47B27673}" presName="parentText" presStyleLbl="node1" presStyleIdx="5" presStyleCnt="6">
        <dgm:presLayoutVars>
          <dgm:chMax val="0"/>
          <dgm:bulletEnabled val="1"/>
        </dgm:presLayoutVars>
      </dgm:prSet>
      <dgm:spPr/>
    </dgm:pt>
  </dgm:ptLst>
  <dgm:cxnLst>
    <dgm:cxn modelId="{A11DED08-E2B5-493D-A594-6DB19557C3ED}" srcId="{EEB81ABC-1744-4EC9-8901-DA99CED517BD}" destId="{EF342415-1EB1-4717-AEB1-5B7150923D1A}" srcOrd="2" destOrd="0" parTransId="{49E1F444-D413-4F69-B576-4BD3E5D93B78}" sibTransId="{1D21951E-DB3B-451B-990F-5EA94A8FFEFF}"/>
    <dgm:cxn modelId="{93DB071A-C241-4B91-8237-875247175D2C}" srcId="{EEB81ABC-1744-4EC9-8901-DA99CED517BD}" destId="{B97D7BF8-9669-42E9-8895-6F63A6FD857B}" srcOrd="0" destOrd="0" parTransId="{11DBB953-BA91-4754-B288-E30E33A6874C}" sibTransId="{0C5AB561-1653-4E7C-A694-9CD5A392CB87}"/>
    <dgm:cxn modelId="{051DFE1E-0EB4-4EE3-A6F6-2987234B6FD9}" type="presOf" srcId="{EEB81ABC-1744-4EC9-8901-DA99CED517BD}" destId="{1B849A3A-23FA-4F6F-8355-E5A5CABA2DEB}" srcOrd="0" destOrd="0" presId="urn:microsoft.com/office/officeart/2005/8/layout/vList2"/>
    <dgm:cxn modelId="{A8A28525-2CBD-4D92-B917-4472AC31BB57}" srcId="{EEB81ABC-1744-4EC9-8901-DA99CED517BD}" destId="{263B46ED-5E8C-493A-8659-D9AC19DAB4DF}" srcOrd="1" destOrd="0" parTransId="{FDFA5912-3AF9-4E98-BA66-117AEB86B2B8}" sibTransId="{0A8A987A-43CA-42B1-B85B-9FC344B14B11}"/>
    <dgm:cxn modelId="{B0814460-1FED-4B3D-B9CC-B9449E3085A6}" srcId="{EEB81ABC-1744-4EC9-8901-DA99CED517BD}" destId="{CF1D74D4-7CA0-4A26-89DC-7569DADF22DC}" srcOrd="4" destOrd="0" parTransId="{4907A774-FC81-4AC6-BB22-BB1909BED54F}" sibTransId="{55E6259C-49B7-4E93-A6A3-37B3099AC04C}"/>
    <dgm:cxn modelId="{01FA1B4F-8FDA-4DCC-BB92-DD29AAB0F2E1}" type="presOf" srcId="{E4374774-B6AA-46E9-9CE7-C0D50B89EA63}" destId="{FDBA3247-7AA3-4095-94FD-545BCB5E697E}" srcOrd="0" destOrd="0" presId="urn:microsoft.com/office/officeart/2005/8/layout/vList2"/>
    <dgm:cxn modelId="{F58C7072-3972-48C8-96DD-A89F2577EC4D}" srcId="{EEB81ABC-1744-4EC9-8901-DA99CED517BD}" destId="{E4374774-B6AA-46E9-9CE7-C0D50B89EA63}" srcOrd="3" destOrd="0" parTransId="{47D5A63E-E363-4DB6-B28D-F9D82EEE4389}" sibTransId="{9F07BCA7-24BD-46E7-9990-52DB715EC7D8}"/>
    <dgm:cxn modelId="{7F166E78-A9DB-42D7-8C39-C4C0FF84AAA3}" type="presOf" srcId="{EF342415-1EB1-4717-AEB1-5B7150923D1A}" destId="{D3CD9DF6-6C09-4F9D-93C1-9ABBD36E675C}" srcOrd="0" destOrd="0" presId="urn:microsoft.com/office/officeart/2005/8/layout/vList2"/>
    <dgm:cxn modelId="{EA134187-152D-4D3E-9312-2E79CCA17D27}" type="presOf" srcId="{09B4A2C8-9646-4D40-9F53-404C47B27673}" destId="{42D9A92B-7BDF-4DCC-804F-894295BB01BC}" srcOrd="0" destOrd="0" presId="urn:microsoft.com/office/officeart/2005/8/layout/vList2"/>
    <dgm:cxn modelId="{D7562F8D-0B45-4F4D-8CFF-795EAB848891}" type="presOf" srcId="{263B46ED-5E8C-493A-8659-D9AC19DAB4DF}" destId="{8F87A651-E892-45C2-80B6-7C737606CD32}" srcOrd="0" destOrd="0" presId="urn:microsoft.com/office/officeart/2005/8/layout/vList2"/>
    <dgm:cxn modelId="{918A899E-618E-4E27-868C-CA9E640681D1}" type="presOf" srcId="{CF1D74D4-7CA0-4A26-89DC-7569DADF22DC}" destId="{CE98C409-7360-44EB-8F1B-091137783B8A}" srcOrd="0" destOrd="0" presId="urn:microsoft.com/office/officeart/2005/8/layout/vList2"/>
    <dgm:cxn modelId="{EAE7CDA4-68F2-4B17-9F55-2A22755BBC6D}" type="presOf" srcId="{B97D7BF8-9669-42E9-8895-6F63A6FD857B}" destId="{F7B88B24-3802-46AF-95C0-272F8647B942}" srcOrd="0" destOrd="0" presId="urn:microsoft.com/office/officeart/2005/8/layout/vList2"/>
    <dgm:cxn modelId="{1C97D5A5-47E4-4328-A488-D71060DDAD99}" srcId="{EEB81ABC-1744-4EC9-8901-DA99CED517BD}" destId="{09B4A2C8-9646-4D40-9F53-404C47B27673}" srcOrd="5" destOrd="0" parTransId="{B5A002C2-FAD5-498F-A65B-E70691A8B7C0}" sibTransId="{E3EC2496-EF91-4476-B169-DA80CCB4A6C8}"/>
    <dgm:cxn modelId="{E2ADB40C-B933-49C7-8BA8-5694AA715904}" type="presParOf" srcId="{1B849A3A-23FA-4F6F-8355-E5A5CABA2DEB}" destId="{F7B88B24-3802-46AF-95C0-272F8647B942}" srcOrd="0" destOrd="0" presId="urn:microsoft.com/office/officeart/2005/8/layout/vList2"/>
    <dgm:cxn modelId="{D086BAD7-504C-4737-B8AA-5EEC0F77F11B}" type="presParOf" srcId="{1B849A3A-23FA-4F6F-8355-E5A5CABA2DEB}" destId="{922BAA50-7102-4AC8-8346-6CE204466F2C}" srcOrd="1" destOrd="0" presId="urn:microsoft.com/office/officeart/2005/8/layout/vList2"/>
    <dgm:cxn modelId="{674FA95A-84F9-4C96-9E6B-467CCE7F81F6}" type="presParOf" srcId="{1B849A3A-23FA-4F6F-8355-E5A5CABA2DEB}" destId="{8F87A651-E892-45C2-80B6-7C737606CD32}" srcOrd="2" destOrd="0" presId="urn:microsoft.com/office/officeart/2005/8/layout/vList2"/>
    <dgm:cxn modelId="{C8D8F102-9366-4255-B9EB-33D87E956A93}" type="presParOf" srcId="{1B849A3A-23FA-4F6F-8355-E5A5CABA2DEB}" destId="{0E4E1D95-7216-4A54-BB32-26337E400421}" srcOrd="3" destOrd="0" presId="urn:microsoft.com/office/officeart/2005/8/layout/vList2"/>
    <dgm:cxn modelId="{E3923809-D102-40E4-A0A6-C6F416637B59}" type="presParOf" srcId="{1B849A3A-23FA-4F6F-8355-E5A5CABA2DEB}" destId="{D3CD9DF6-6C09-4F9D-93C1-9ABBD36E675C}" srcOrd="4" destOrd="0" presId="urn:microsoft.com/office/officeart/2005/8/layout/vList2"/>
    <dgm:cxn modelId="{EC6EA411-F23C-4EF7-905D-61485796E2F7}" type="presParOf" srcId="{1B849A3A-23FA-4F6F-8355-E5A5CABA2DEB}" destId="{F5DD3F2E-259E-4B38-BFB5-D073EB683583}" srcOrd="5" destOrd="0" presId="urn:microsoft.com/office/officeart/2005/8/layout/vList2"/>
    <dgm:cxn modelId="{AA047ECC-9F8F-40C8-B080-2637A84718F5}" type="presParOf" srcId="{1B849A3A-23FA-4F6F-8355-E5A5CABA2DEB}" destId="{FDBA3247-7AA3-4095-94FD-545BCB5E697E}" srcOrd="6" destOrd="0" presId="urn:microsoft.com/office/officeart/2005/8/layout/vList2"/>
    <dgm:cxn modelId="{AB9A0B2A-EF78-457D-A4CB-648CCFCDBEE7}" type="presParOf" srcId="{1B849A3A-23FA-4F6F-8355-E5A5CABA2DEB}" destId="{16555742-9641-479E-91F5-BBD3F2743A34}" srcOrd="7" destOrd="0" presId="urn:microsoft.com/office/officeart/2005/8/layout/vList2"/>
    <dgm:cxn modelId="{99E3E25B-8950-419E-8D88-237FC7B39D57}" type="presParOf" srcId="{1B849A3A-23FA-4F6F-8355-E5A5CABA2DEB}" destId="{CE98C409-7360-44EB-8F1B-091137783B8A}" srcOrd="8" destOrd="0" presId="urn:microsoft.com/office/officeart/2005/8/layout/vList2"/>
    <dgm:cxn modelId="{CC57AF5B-5680-404A-B8DF-DCBD4E51D8B5}" type="presParOf" srcId="{1B849A3A-23FA-4F6F-8355-E5A5CABA2DEB}" destId="{DBDDDF96-B56C-432D-B42C-DA9333728D20}" srcOrd="9" destOrd="0" presId="urn:microsoft.com/office/officeart/2005/8/layout/vList2"/>
    <dgm:cxn modelId="{ED09BFB1-05DD-4D40-8FD3-A6F0190BDD4C}" type="presParOf" srcId="{1B849A3A-23FA-4F6F-8355-E5A5CABA2DEB}" destId="{42D9A92B-7BDF-4DCC-804F-894295BB01BC}"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DFA5B01-DF3F-4387-957E-F82975F20CCA}" type="doc">
      <dgm:prSet loTypeId="urn:microsoft.com/office/officeart/2018/2/layout/IconLabelList" loCatId="icon" qsTypeId="urn:microsoft.com/office/officeart/2005/8/quickstyle/simple1" qsCatId="simple" csTypeId="urn:microsoft.com/office/officeart/2018/5/colors/Iconchunking_neutralbg_accent0_3" csCatId="mainScheme" phldr="1"/>
      <dgm:spPr/>
      <dgm:t>
        <a:bodyPr/>
        <a:lstStyle/>
        <a:p>
          <a:endParaRPr lang="en-US"/>
        </a:p>
      </dgm:t>
    </dgm:pt>
    <dgm:pt modelId="{B52DA8D8-ABFD-4693-A817-85898F52B1F5}">
      <dgm:prSet/>
      <dgm:spPr/>
      <dgm:t>
        <a:bodyPr/>
        <a:lstStyle/>
        <a:p>
          <a:r>
            <a:rPr lang="en-US"/>
            <a:t>STUDENTS ARE TO MOVE DIRECTLY TO THEIR NEXT CLASS PERIOD.</a:t>
          </a:r>
        </a:p>
      </dgm:t>
    </dgm:pt>
    <dgm:pt modelId="{C81704B3-9F74-4ECE-899E-D32CC22571F3}" type="parTrans" cxnId="{7B077AA1-826E-4380-B8D3-86A55ABABDD8}">
      <dgm:prSet/>
      <dgm:spPr/>
      <dgm:t>
        <a:bodyPr/>
        <a:lstStyle/>
        <a:p>
          <a:endParaRPr lang="en-US"/>
        </a:p>
      </dgm:t>
    </dgm:pt>
    <dgm:pt modelId="{87FE6DF7-A2E9-444B-AF4A-D238F976DD02}" type="sibTrans" cxnId="{7B077AA1-826E-4380-B8D3-86A55ABABDD8}">
      <dgm:prSet/>
      <dgm:spPr/>
      <dgm:t>
        <a:bodyPr/>
        <a:lstStyle/>
        <a:p>
          <a:endParaRPr lang="en-US"/>
        </a:p>
      </dgm:t>
    </dgm:pt>
    <dgm:pt modelId="{A2AD7CD8-A26B-414E-916D-C54F310E1A13}">
      <dgm:prSet/>
      <dgm:spPr/>
      <dgm:t>
        <a:bodyPr/>
        <a:lstStyle/>
        <a:p>
          <a:r>
            <a:rPr lang="en-US" dirty="0"/>
            <a:t>CELL PHONES</a:t>
          </a:r>
          <a:r>
            <a:rPr lang="en-US"/>
            <a:t>/EARBUDS ARE </a:t>
          </a:r>
          <a:r>
            <a:rPr lang="en-US" dirty="0"/>
            <a:t>NOT TO BE OUT FOR ANY REASON IN THE HALLWAY.</a:t>
          </a:r>
        </a:p>
      </dgm:t>
    </dgm:pt>
    <dgm:pt modelId="{FD910605-DE15-40DC-888D-28E8A8486FAF}" type="parTrans" cxnId="{9D3CB97D-3888-4094-9D59-A46BEE365A94}">
      <dgm:prSet/>
      <dgm:spPr/>
      <dgm:t>
        <a:bodyPr/>
        <a:lstStyle/>
        <a:p>
          <a:endParaRPr lang="en-US"/>
        </a:p>
      </dgm:t>
    </dgm:pt>
    <dgm:pt modelId="{3D583712-A907-4C85-8D61-8AB5E42CE89B}" type="sibTrans" cxnId="{9D3CB97D-3888-4094-9D59-A46BEE365A94}">
      <dgm:prSet/>
      <dgm:spPr/>
      <dgm:t>
        <a:bodyPr/>
        <a:lstStyle/>
        <a:p>
          <a:endParaRPr lang="en-US"/>
        </a:p>
      </dgm:t>
    </dgm:pt>
    <dgm:pt modelId="{C79C98F4-65D9-4FDC-9CAE-4AC748D96FA9}" type="pres">
      <dgm:prSet presAssocID="{FDFA5B01-DF3F-4387-957E-F82975F20CCA}" presName="root" presStyleCnt="0">
        <dgm:presLayoutVars>
          <dgm:dir/>
          <dgm:resizeHandles val="exact"/>
        </dgm:presLayoutVars>
      </dgm:prSet>
      <dgm:spPr/>
    </dgm:pt>
    <dgm:pt modelId="{5C9F685B-B33B-4FA1-BBF6-E6E7D710850C}" type="pres">
      <dgm:prSet presAssocID="{B52DA8D8-ABFD-4693-A817-85898F52B1F5}" presName="compNode" presStyleCnt="0"/>
      <dgm:spPr/>
    </dgm:pt>
    <dgm:pt modelId="{1293ADC7-0A1E-4FB1-B466-9FFE4F33469D}" type="pres">
      <dgm:prSet presAssocID="{B52DA8D8-ABFD-4693-A817-85898F52B1F5}"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0187C803-3C0F-44A8-8CC9-B57A5DC2B0E4}" type="pres">
      <dgm:prSet presAssocID="{B52DA8D8-ABFD-4693-A817-85898F52B1F5}" presName="spaceRect" presStyleCnt="0"/>
      <dgm:spPr/>
    </dgm:pt>
    <dgm:pt modelId="{57C58F28-CA6E-40CE-95E2-6AE9FF9C514E}" type="pres">
      <dgm:prSet presAssocID="{B52DA8D8-ABFD-4693-A817-85898F52B1F5}" presName="textRect" presStyleLbl="revTx" presStyleIdx="0" presStyleCnt="2">
        <dgm:presLayoutVars>
          <dgm:chMax val="1"/>
          <dgm:chPref val="1"/>
        </dgm:presLayoutVars>
      </dgm:prSet>
      <dgm:spPr/>
    </dgm:pt>
    <dgm:pt modelId="{849CB6D8-31D2-451B-99CB-FEA09F065AE4}" type="pres">
      <dgm:prSet presAssocID="{87FE6DF7-A2E9-444B-AF4A-D238F976DD02}" presName="sibTrans" presStyleCnt="0"/>
      <dgm:spPr/>
    </dgm:pt>
    <dgm:pt modelId="{45EE501B-CC3C-4E08-B410-67212FC8A68F}" type="pres">
      <dgm:prSet presAssocID="{A2AD7CD8-A26B-414E-916D-C54F310E1A13}" presName="compNode" presStyleCnt="0"/>
      <dgm:spPr/>
    </dgm:pt>
    <dgm:pt modelId="{EB1036EE-0646-4E4A-A5C0-63230D86D9AE}" type="pres">
      <dgm:prSet presAssocID="{A2AD7CD8-A26B-414E-916D-C54F310E1A13}"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mart Phone"/>
        </a:ext>
      </dgm:extLst>
    </dgm:pt>
    <dgm:pt modelId="{8B3FA80A-1E50-4C75-B590-F8FBD75E1E51}" type="pres">
      <dgm:prSet presAssocID="{A2AD7CD8-A26B-414E-916D-C54F310E1A13}" presName="spaceRect" presStyleCnt="0"/>
      <dgm:spPr/>
    </dgm:pt>
    <dgm:pt modelId="{D68BBA24-C6A6-4191-9F83-2B9BB80A1027}" type="pres">
      <dgm:prSet presAssocID="{A2AD7CD8-A26B-414E-916D-C54F310E1A13}" presName="textRect" presStyleLbl="revTx" presStyleIdx="1" presStyleCnt="2">
        <dgm:presLayoutVars>
          <dgm:chMax val="1"/>
          <dgm:chPref val="1"/>
        </dgm:presLayoutVars>
      </dgm:prSet>
      <dgm:spPr/>
    </dgm:pt>
  </dgm:ptLst>
  <dgm:cxnLst>
    <dgm:cxn modelId="{EF2EA921-A162-45F9-8F1A-E89C981D119B}" type="presOf" srcId="{A2AD7CD8-A26B-414E-916D-C54F310E1A13}" destId="{D68BBA24-C6A6-4191-9F83-2B9BB80A1027}" srcOrd="0" destOrd="0" presId="urn:microsoft.com/office/officeart/2018/2/layout/IconLabelList"/>
    <dgm:cxn modelId="{9D3CB97D-3888-4094-9D59-A46BEE365A94}" srcId="{FDFA5B01-DF3F-4387-957E-F82975F20CCA}" destId="{A2AD7CD8-A26B-414E-916D-C54F310E1A13}" srcOrd="1" destOrd="0" parTransId="{FD910605-DE15-40DC-888D-28E8A8486FAF}" sibTransId="{3D583712-A907-4C85-8D61-8AB5E42CE89B}"/>
    <dgm:cxn modelId="{7B077AA1-826E-4380-B8D3-86A55ABABDD8}" srcId="{FDFA5B01-DF3F-4387-957E-F82975F20CCA}" destId="{B52DA8D8-ABFD-4693-A817-85898F52B1F5}" srcOrd="0" destOrd="0" parTransId="{C81704B3-9F74-4ECE-899E-D32CC22571F3}" sibTransId="{87FE6DF7-A2E9-444B-AF4A-D238F976DD02}"/>
    <dgm:cxn modelId="{6FA5C5BC-89B1-4F96-B2F0-F09E13549DB1}" type="presOf" srcId="{B52DA8D8-ABFD-4693-A817-85898F52B1F5}" destId="{57C58F28-CA6E-40CE-95E2-6AE9FF9C514E}" srcOrd="0" destOrd="0" presId="urn:microsoft.com/office/officeart/2018/2/layout/IconLabelList"/>
    <dgm:cxn modelId="{A2DBD2D0-58F2-4126-B406-0BFFF150C715}" type="presOf" srcId="{FDFA5B01-DF3F-4387-957E-F82975F20CCA}" destId="{C79C98F4-65D9-4FDC-9CAE-4AC748D96FA9}" srcOrd="0" destOrd="0" presId="urn:microsoft.com/office/officeart/2018/2/layout/IconLabelList"/>
    <dgm:cxn modelId="{7756A085-773D-4E8D-8375-75FC416F2868}" type="presParOf" srcId="{C79C98F4-65D9-4FDC-9CAE-4AC748D96FA9}" destId="{5C9F685B-B33B-4FA1-BBF6-E6E7D710850C}" srcOrd="0" destOrd="0" presId="urn:microsoft.com/office/officeart/2018/2/layout/IconLabelList"/>
    <dgm:cxn modelId="{38057BC3-FF5B-48E2-8067-E3B325322964}" type="presParOf" srcId="{5C9F685B-B33B-4FA1-BBF6-E6E7D710850C}" destId="{1293ADC7-0A1E-4FB1-B466-9FFE4F33469D}" srcOrd="0" destOrd="0" presId="urn:microsoft.com/office/officeart/2018/2/layout/IconLabelList"/>
    <dgm:cxn modelId="{6E420EC4-63BC-49FC-B90B-57F1FFE1EA6C}" type="presParOf" srcId="{5C9F685B-B33B-4FA1-BBF6-E6E7D710850C}" destId="{0187C803-3C0F-44A8-8CC9-B57A5DC2B0E4}" srcOrd="1" destOrd="0" presId="urn:microsoft.com/office/officeart/2018/2/layout/IconLabelList"/>
    <dgm:cxn modelId="{C664B53D-9508-4090-9F6B-9863E3B5FC4C}" type="presParOf" srcId="{5C9F685B-B33B-4FA1-BBF6-E6E7D710850C}" destId="{57C58F28-CA6E-40CE-95E2-6AE9FF9C514E}" srcOrd="2" destOrd="0" presId="urn:microsoft.com/office/officeart/2018/2/layout/IconLabelList"/>
    <dgm:cxn modelId="{F5598057-69BA-4C99-A685-F95A79EB3FC9}" type="presParOf" srcId="{C79C98F4-65D9-4FDC-9CAE-4AC748D96FA9}" destId="{849CB6D8-31D2-451B-99CB-FEA09F065AE4}" srcOrd="1" destOrd="0" presId="urn:microsoft.com/office/officeart/2018/2/layout/IconLabelList"/>
    <dgm:cxn modelId="{A96FE093-A8DF-47B7-9528-505EDF4359C5}" type="presParOf" srcId="{C79C98F4-65D9-4FDC-9CAE-4AC748D96FA9}" destId="{45EE501B-CC3C-4E08-B410-67212FC8A68F}" srcOrd="2" destOrd="0" presId="urn:microsoft.com/office/officeart/2018/2/layout/IconLabelList"/>
    <dgm:cxn modelId="{6BFA98C2-3426-49B6-9B0D-027C65BFD99F}" type="presParOf" srcId="{45EE501B-CC3C-4E08-B410-67212FC8A68F}" destId="{EB1036EE-0646-4E4A-A5C0-63230D86D9AE}" srcOrd="0" destOrd="0" presId="urn:microsoft.com/office/officeart/2018/2/layout/IconLabelList"/>
    <dgm:cxn modelId="{6A2C0C50-623E-4409-B8E1-EEFECC741EEB}" type="presParOf" srcId="{45EE501B-CC3C-4E08-B410-67212FC8A68F}" destId="{8B3FA80A-1E50-4C75-B590-F8FBD75E1E51}" srcOrd="1" destOrd="0" presId="urn:microsoft.com/office/officeart/2018/2/layout/IconLabelList"/>
    <dgm:cxn modelId="{CE449AEE-BEA4-401F-9CA5-059D30AF0990}" type="presParOf" srcId="{45EE501B-CC3C-4E08-B410-67212FC8A68F}" destId="{D68BBA24-C6A6-4191-9F83-2B9BB80A1027}"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907AF24-9E24-43E8-A422-EBF15500D403}"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8EDC1C60-7008-4DFB-8A17-7906208556FD}">
      <dgm:prSet/>
      <dgm:spPr/>
      <dgm:t>
        <a:bodyPr/>
        <a:lstStyle/>
        <a:p>
          <a:r>
            <a:rPr lang="en-US" dirty="0"/>
            <a:t>PHONES ARE TO BE USED WITH TEACHER/ADULT PERMISSION ONLY AND ONLY FOR ACADEMIC REASONS DURING CLASS.</a:t>
          </a:r>
        </a:p>
      </dgm:t>
    </dgm:pt>
    <dgm:pt modelId="{FDD14D16-97C6-478D-B346-70605304D646}" type="parTrans" cxnId="{84E389F5-06BD-47D2-B425-3179D0E80F59}">
      <dgm:prSet/>
      <dgm:spPr/>
      <dgm:t>
        <a:bodyPr/>
        <a:lstStyle/>
        <a:p>
          <a:endParaRPr lang="en-US"/>
        </a:p>
      </dgm:t>
    </dgm:pt>
    <dgm:pt modelId="{A5610F55-BE8F-40E6-BC13-48A3699D9D43}" type="sibTrans" cxnId="{84E389F5-06BD-47D2-B425-3179D0E80F59}">
      <dgm:prSet/>
      <dgm:spPr/>
      <dgm:t>
        <a:bodyPr/>
        <a:lstStyle/>
        <a:p>
          <a:endParaRPr lang="en-US"/>
        </a:p>
      </dgm:t>
    </dgm:pt>
    <dgm:pt modelId="{FD3BC6B7-1961-405C-B05B-DA7E64A8306D}">
      <dgm:prSet/>
      <dgm:spPr/>
      <dgm:t>
        <a:bodyPr/>
        <a:lstStyle/>
        <a:p>
          <a:r>
            <a:rPr lang="en-US"/>
            <a:t>PHONES ARE NOT TO BE OUT AT ANY TIME DURING CLASS CHANGE. THIS INCLUDED WALKING AROUNG WITH IT IN YOUR HAND. PHONES ARE TO PLACED IN YOUR BACKPACK ONCE YOU ENTER CAMPUS.</a:t>
          </a:r>
        </a:p>
      </dgm:t>
    </dgm:pt>
    <dgm:pt modelId="{EC8B639C-CA28-4307-9A0E-89D011B6998B}" type="parTrans" cxnId="{44CB3EE1-4D02-4023-98B5-90705E01E928}">
      <dgm:prSet/>
      <dgm:spPr/>
      <dgm:t>
        <a:bodyPr/>
        <a:lstStyle/>
        <a:p>
          <a:endParaRPr lang="en-US"/>
        </a:p>
      </dgm:t>
    </dgm:pt>
    <dgm:pt modelId="{880E696E-38FC-46C3-A8B2-83DD4A64D62C}" type="sibTrans" cxnId="{44CB3EE1-4D02-4023-98B5-90705E01E928}">
      <dgm:prSet/>
      <dgm:spPr/>
      <dgm:t>
        <a:bodyPr/>
        <a:lstStyle/>
        <a:p>
          <a:endParaRPr lang="en-US"/>
        </a:p>
      </dgm:t>
    </dgm:pt>
    <dgm:pt modelId="{223C18CC-F268-477F-9BD6-C533A8138562}">
      <dgm:prSet/>
      <dgm:spPr/>
      <dgm:t>
        <a:bodyPr/>
        <a:lstStyle/>
        <a:p>
          <a:r>
            <a:rPr lang="en-US" dirty="0"/>
            <a:t>PHONES ARE NOT TO BE USED FOR ANY REASON WHEN YOU HAVE A SUBSTITUTE TEACHER.</a:t>
          </a:r>
        </a:p>
      </dgm:t>
    </dgm:pt>
    <dgm:pt modelId="{F102A0A2-0D4C-42C1-B2D2-888EF9D2192F}" type="parTrans" cxnId="{37EBB1D4-A67F-49F4-AAB1-55DA0E972562}">
      <dgm:prSet/>
      <dgm:spPr/>
      <dgm:t>
        <a:bodyPr/>
        <a:lstStyle/>
        <a:p>
          <a:endParaRPr lang="en-US"/>
        </a:p>
      </dgm:t>
    </dgm:pt>
    <dgm:pt modelId="{54A0BFCF-3B43-4F0B-BAE5-646BCAF5A36F}" type="sibTrans" cxnId="{37EBB1D4-A67F-49F4-AAB1-55DA0E972562}">
      <dgm:prSet/>
      <dgm:spPr/>
      <dgm:t>
        <a:bodyPr/>
        <a:lstStyle/>
        <a:p>
          <a:endParaRPr lang="en-US"/>
        </a:p>
      </dgm:t>
    </dgm:pt>
    <dgm:pt modelId="{59DCD3EA-DABD-4144-95AA-4FBE7DA95838}">
      <dgm:prSet/>
      <dgm:spPr/>
      <dgm:t>
        <a:bodyPr/>
        <a:lstStyle/>
        <a:p>
          <a:r>
            <a:rPr lang="en-US"/>
            <a:t>NO PICTURES/VIDEOS OF TEACHERS/STUDENTS ARE TO BE TAKEN ON THIS CAMPUS AT ANY TIME. </a:t>
          </a:r>
        </a:p>
      </dgm:t>
    </dgm:pt>
    <dgm:pt modelId="{D6B7ABCD-B6D3-4AD3-8ECB-703DF3CE119E}" type="parTrans" cxnId="{B83D892B-497F-4DB0-9A3F-F5567AE352AC}">
      <dgm:prSet/>
      <dgm:spPr/>
      <dgm:t>
        <a:bodyPr/>
        <a:lstStyle/>
        <a:p>
          <a:endParaRPr lang="en-US"/>
        </a:p>
      </dgm:t>
    </dgm:pt>
    <dgm:pt modelId="{99857F8D-BD24-4ACA-8CA2-747F98745E90}" type="sibTrans" cxnId="{B83D892B-497F-4DB0-9A3F-F5567AE352AC}">
      <dgm:prSet/>
      <dgm:spPr/>
      <dgm:t>
        <a:bodyPr/>
        <a:lstStyle/>
        <a:p>
          <a:endParaRPr lang="en-US"/>
        </a:p>
      </dgm:t>
    </dgm:pt>
    <dgm:pt modelId="{AC96A6F8-CCC1-4B9B-80C0-46DFE5BADB68}">
      <dgm:prSet/>
      <dgm:spPr/>
      <dgm:t>
        <a:bodyPr/>
        <a:lstStyle/>
        <a:p>
          <a:r>
            <a:rPr lang="en-US"/>
            <a:t>NO CELL PHONES ARE ALLOWED DURING LUNCH FOR ANY GRADE AT ANY TIME. </a:t>
          </a:r>
        </a:p>
      </dgm:t>
    </dgm:pt>
    <dgm:pt modelId="{83CB8CDC-70BC-4970-92D2-F9C1D5F92741}" type="parTrans" cxnId="{91D690BB-C539-4524-9512-30FF0EB97CE4}">
      <dgm:prSet/>
      <dgm:spPr/>
      <dgm:t>
        <a:bodyPr/>
        <a:lstStyle/>
        <a:p>
          <a:endParaRPr lang="en-US"/>
        </a:p>
      </dgm:t>
    </dgm:pt>
    <dgm:pt modelId="{C1037974-C790-4323-93B3-8EEAD2A1D23B}" type="sibTrans" cxnId="{91D690BB-C539-4524-9512-30FF0EB97CE4}">
      <dgm:prSet/>
      <dgm:spPr/>
      <dgm:t>
        <a:bodyPr/>
        <a:lstStyle/>
        <a:p>
          <a:endParaRPr lang="en-US"/>
        </a:p>
      </dgm:t>
    </dgm:pt>
    <dgm:pt modelId="{0FBA8E9C-5AFB-4461-BA63-AAE786F739C2}" type="pres">
      <dgm:prSet presAssocID="{2907AF24-9E24-43E8-A422-EBF15500D403}" presName="linear" presStyleCnt="0">
        <dgm:presLayoutVars>
          <dgm:animLvl val="lvl"/>
          <dgm:resizeHandles val="exact"/>
        </dgm:presLayoutVars>
      </dgm:prSet>
      <dgm:spPr/>
    </dgm:pt>
    <dgm:pt modelId="{9986113D-EE70-4707-A690-D4CDF187C992}" type="pres">
      <dgm:prSet presAssocID="{8EDC1C60-7008-4DFB-8A17-7906208556FD}" presName="parentText" presStyleLbl="node1" presStyleIdx="0" presStyleCnt="5">
        <dgm:presLayoutVars>
          <dgm:chMax val="0"/>
          <dgm:bulletEnabled val="1"/>
        </dgm:presLayoutVars>
      </dgm:prSet>
      <dgm:spPr/>
    </dgm:pt>
    <dgm:pt modelId="{BC61FDF1-2517-4D55-AF07-649C8B042B69}" type="pres">
      <dgm:prSet presAssocID="{A5610F55-BE8F-40E6-BC13-48A3699D9D43}" presName="spacer" presStyleCnt="0"/>
      <dgm:spPr/>
    </dgm:pt>
    <dgm:pt modelId="{8F234AE5-F5E9-434D-9837-EDE9DA56E233}" type="pres">
      <dgm:prSet presAssocID="{FD3BC6B7-1961-405C-B05B-DA7E64A8306D}" presName="parentText" presStyleLbl="node1" presStyleIdx="1" presStyleCnt="5">
        <dgm:presLayoutVars>
          <dgm:chMax val="0"/>
          <dgm:bulletEnabled val="1"/>
        </dgm:presLayoutVars>
      </dgm:prSet>
      <dgm:spPr/>
    </dgm:pt>
    <dgm:pt modelId="{D9D31FD1-AC9E-46E0-8977-A1150BBEFEDA}" type="pres">
      <dgm:prSet presAssocID="{880E696E-38FC-46C3-A8B2-83DD4A64D62C}" presName="spacer" presStyleCnt="0"/>
      <dgm:spPr/>
    </dgm:pt>
    <dgm:pt modelId="{E2334B0D-B08B-4A33-A2B8-A856F701E632}" type="pres">
      <dgm:prSet presAssocID="{223C18CC-F268-477F-9BD6-C533A8138562}" presName="parentText" presStyleLbl="node1" presStyleIdx="2" presStyleCnt="5">
        <dgm:presLayoutVars>
          <dgm:chMax val="0"/>
          <dgm:bulletEnabled val="1"/>
        </dgm:presLayoutVars>
      </dgm:prSet>
      <dgm:spPr/>
    </dgm:pt>
    <dgm:pt modelId="{56F921D9-B91E-47C4-A746-F532880DCA16}" type="pres">
      <dgm:prSet presAssocID="{54A0BFCF-3B43-4F0B-BAE5-646BCAF5A36F}" presName="spacer" presStyleCnt="0"/>
      <dgm:spPr/>
    </dgm:pt>
    <dgm:pt modelId="{952D9500-F529-420C-A2E7-D80F6E26D53A}" type="pres">
      <dgm:prSet presAssocID="{59DCD3EA-DABD-4144-95AA-4FBE7DA95838}" presName="parentText" presStyleLbl="node1" presStyleIdx="3" presStyleCnt="5">
        <dgm:presLayoutVars>
          <dgm:chMax val="0"/>
          <dgm:bulletEnabled val="1"/>
        </dgm:presLayoutVars>
      </dgm:prSet>
      <dgm:spPr/>
    </dgm:pt>
    <dgm:pt modelId="{4EC74A76-D43A-44E8-AFA3-928B533DFA45}" type="pres">
      <dgm:prSet presAssocID="{99857F8D-BD24-4ACA-8CA2-747F98745E90}" presName="spacer" presStyleCnt="0"/>
      <dgm:spPr/>
    </dgm:pt>
    <dgm:pt modelId="{10CC863E-C634-4C85-B387-DB5A0B8C1049}" type="pres">
      <dgm:prSet presAssocID="{AC96A6F8-CCC1-4B9B-80C0-46DFE5BADB68}" presName="parentText" presStyleLbl="node1" presStyleIdx="4" presStyleCnt="5">
        <dgm:presLayoutVars>
          <dgm:chMax val="0"/>
          <dgm:bulletEnabled val="1"/>
        </dgm:presLayoutVars>
      </dgm:prSet>
      <dgm:spPr/>
    </dgm:pt>
  </dgm:ptLst>
  <dgm:cxnLst>
    <dgm:cxn modelId="{B83D892B-497F-4DB0-9A3F-F5567AE352AC}" srcId="{2907AF24-9E24-43E8-A422-EBF15500D403}" destId="{59DCD3EA-DABD-4144-95AA-4FBE7DA95838}" srcOrd="3" destOrd="0" parTransId="{D6B7ABCD-B6D3-4AD3-8ECB-703DF3CE119E}" sibTransId="{99857F8D-BD24-4ACA-8CA2-747F98745E90}"/>
    <dgm:cxn modelId="{A13FEF5E-0DC8-4067-81BB-C67F0F09224E}" type="presOf" srcId="{2907AF24-9E24-43E8-A422-EBF15500D403}" destId="{0FBA8E9C-5AFB-4461-BA63-AAE786F739C2}" srcOrd="0" destOrd="0" presId="urn:microsoft.com/office/officeart/2005/8/layout/vList2"/>
    <dgm:cxn modelId="{2CC31164-F288-47E5-8777-BE65CAF76A98}" type="presOf" srcId="{AC96A6F8-CCC1-4B9B-80C0-46DFE5BADB68}" destId="{10CC863E-C634-4C85-B387-DB5A0B8C1049}" srcOrd="0" destOrd="0" presId="urn:microsoft.com/office/officeart/2005/8/layout/vList2"/>
    <dgm:cxn modelId="{754FF659-1833-4596-8F82-419F739BCB13}" type="presOf" srcId="{8EDC1C60-7008-4DFB-8A17-7906208556FD}" destId="{9986113D-EE70-4707-A690-D4CDF187C992}" srcOrd="0" destOrd="0" presId="urn:microsoft.com/office/officeart/2005/8/layout/vList2"/>
    <dgm:cxn modelId="{69BD6786-B88A-483F-A90D-2C4CFB7914CB}" type="presOf" srcId="{59DCD3EA-DABD-4144-95AA-4FBE7DA95838}" destId="{952D9500-F529-420C-A2E7-D80F6E26D53A}" srcOrd="0" destOrd="0" presId="urn:microsoft.com/office/officeart/2005/8/layout/vList2"/>
    <dgm:cxn modelId="{17F58D9D-6A54-4EB4-9E74-55B2067BC357}" type="presOf" srcId="{FD3BC6B7-1961-405C-B05B-DA7E64A8306D}" destId="{8F234AE5-F5E9-434D-9837-EDE9DA56E233}" srcOrd="0" destOrd="0" presId="urn:microsoft.com/office/officeart/2005/8/layout/vList2"/>
    <dgm:cxn modelId="{91D690BB-C539-4524-9512-30FF0EB97CE4}" srcId="{2907AF24-9E24-43E8-A422-EBF15500D403}" destId="{AC96A6F8-CCC1-4B9B-80C0-46DFE5BADB68}" srcOrd="4" destOrd="0" parTransId="{83CB8CDC-70BC-4970-92D2-F9C1D5F92741}" sibTransId="{C1037974-C790-4323-93B3-8EEAD2A1D23B}"/>
    <dgm:cxn modelId="{AD3BA6D1-A4FD-4E34-A471-708D74388CD0}" type="presOf" srcId="{223C18CC-F268-477F-9BD6-C533A8138562}" destId="{E2334B0D-B08B-4A33-A2B8-A856F701E632}" srcOrd="0" destOrd="0" presId="urn:microsoft.com/office/officeart/2005/8/layout/vList2"/>
    <dgm:cxn modelId="{37EBB1D4-A67F-49F4-AAB1-55DA0E972562}" srcId="{2907AF24-9E24-43E8-A422-EBF15500D403}" destId="{223C18CC-F268-477F-9BD6-C533A8138562}" srcOrd="2" destOrd="0" parTransId="{F102A0A2-0D4C-42C1-B2D2-888EF9D2192F}" sibTransId="{54A0BFCF-3B43-4F0B-BAE5-646BCAF5A36F}"/>
    <dgm:cxn modelId="{44CB3EE1-4D02-4023-98B5-90705E01E928}" srcId="{2907AF24-9E24-43E8-A422-EBF15500D403}" destId="{FD3BC6B7-1961-405C-B05B-DA7E64A8306D}" srcOrd="1" destOrd="0" parTransId="{EC8B639C-CA28-4307-9A0E-89D011B6998B}" sibTransId="{880E696E-38FC-46C3-A8B2-83DD4A64D62C}"/>
    <dgm:cxn modelId="{84E389F5-06BD-47D2-B425-3179D0E80F59}" srcId="{2907AF24-9E24-43E8-A422-EBF15500D403}" destId="{8EDC1C60-7008-4DFB-8A17-7906208556FD}" srcOrd="0" destOrd="0" parTransId="{FDD14D16-97C6-478D-B346-70605304D646}" sibTransId="{A5610F55-BE8F-40E6-BC13-48A3699D9D43}"/>
    <dgm:cxn modelId="{C66CC5F5-7AE2-49CB-9DD1-214AD4A178BD}" type="presParOf" srcId="{0FBA8E9C-5AFB-4461-BA63-AAE786F739C2}" destId="{9986113D-EE70-4707-A690-D4CDF187C992}" srcOrd="0" destOrd="0" presId="urn:microsoft.com/office/officeart/2005/8/layout/vList2"/>
    <dgm:cxn modelId="{E6F0A963-1919-46EC-AC53-999889DEC418}" type="presParOf" srcId="{0FBA8E9C-5AFB-4461-BA63-AAE786F739C2}" destId="{BC61FDF1-2517-4D55-AF07-649C8B042B69}" srcOrd="1" destOrd="0" presId="urn:microsoft.com/office/officeart/2005/8/layout/vList2"/>
    <dgm:cxn modelId="{B4B5689E-D302-4A57-94C1-DADD2E0D58EA}" type="presParOf" srcId="{0FBA8E9C-5AFB-4461-BA63-AAE786F739C2}" destId="{8F234AE5-F5E9-434D-9837-EDE9DA56E233}" srcOrd="2" destOrd="0" presId="urn:microsoft.com/office/officeart/2005/8/layout/vList2"/>
    <dgm:cxn modelId="{8A2A1C3E-841E-49BA-976C-282DC7807859}" type="presParOf" srcId="{0FBA8E9C-5AFB-4461-BA63-AAE786F739C2}" destId="{D9D31FD1-AC9E-46E0-8977-A1150BBEFEDA}" srcOrd="3" destOrd="0" presId="urn:microsoft.com/office/officeart/2005/8/layout/vList2"/>
    <dgm:cxn modelId="{EBFBE909-B0C2-412B-9B41-ACAA07D54032}" type="presParOf" srcId="{0FBA8E9C-5AFB-4461-BA63-AAE786F739C2}" destId="{E2334B0D-B08B-4A33-A2B8-A856F701E632}" srcOrd="4" destOrd="0" presId="urn:microsoft.com/office/officeart/2005/8/layout/vList2"/>
    <dgm:cxn modelId="{E00261EA-E04B-471C-BDCE-91AB013777A7}" type="presParOf" srcId="{0FBA8E9C-5AFB-4461-BA63-AAE786F739C2}" destId="{56F921D9-B91E-47C4-A746-F532880DCA16}" srcOrd="5" destOrd="0" presId="urn:microsoft.com/office/officeart/2005/8/layout/vList2"/>
    <dgm:cxn modelId="{C70DBE17-6485-4FB5-A02C-3F53C8AA389B}" type="presParOf" srcId="{0FBA8E9C-5AFB-4461-BA63-AAE786F739C2}" destId="{952D9500-F529-420C-A2E7-D80F6E26D53A}" srcOrd="6" destOrd="0" presId="urn:microsoft.com/office/officeart/2005/8/layout/vList2"/>
    <dgm:cxn modelId="{929268B9-A4FE-4D28-A725-150DA37A2FBD}" type="presParOf" srcId="{0FBA8E9C-5AFB-4461-BA63-AAE786F739C2}" destId="{4EC74A76-D43A-44E8-AFA3-928B533DFA45}" srcOrd="7" destOrd="0" presId="urn:microsoft.com/office/officeart/2005/8/layout/vList2"/>
    <dgm:cxn modelId="{78EBE040-E819-4D80-A448-36D395F65CA4}" type="presParOf" srcId="{0FBA8E9C-5AFB-4461-BA63-AAE786F739C2}" destId="{10CC863E-C634-4C85-B387-DB5A0B8C1049}"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3AFA311-8A27-46CE-9C71-5F7E2A812FA0}" type="doc">
      <dgm:prSet loTypeId="urn:microsoft.com/office/officeart/2005/8/layout/default" loCatId="list" qsTypeId="urn:microsoft.com/office/officeart/2005/8/quickstyle/simple1" qsCatId="simple" csTypeId="urn:microsoft.com/office/officeart/2005/8/colors/accent0_3" csCatId="mainScheme" phldr="1"/>
      <dgm:spPr/>
      <dgm:t>
        <a:bodyPr/>
        <a:lstStyle/>
        <a:p>
          <a:endParaRPr lang="en-US"/>
        </a:p>
      </dgm:t>
    </dgm:pt>
    <dgm:pt modelId="{8BBAE1C6-6653-4FCA-AB7E-3110B8D0D546}">
      <dgm:prSet/>
      <dgm:spPr/>
      <dgm:t>
        <a:bodyPr/>
        <a:lstStyle/>
        <a:p>
          <a:r>
            <a:rPr lang="en-US"/>
            <a:t>1-School uniform bottoms(blue,khaki) must be worn everyday. Polos are to be worn everyday Monday-Thursday. Spirit shirts are allowed on Fridays only.</a:t>
          </a:r>
        </a:p>
      </dgm:t>
    </dgm:pt>
    <dgm:pt modelId="{FD5FBD9F-66AD-4A99-8108-7A117DBD91DF}" type="parTrans" cxnId="{469287CA-0782-4919-8166-2E614C6CE7BA}">
      <dgm:prSet/>
      <dgm:spPr/>
      <dgm:t>
        <a:bodyPr/>
        <a:lstStyle/>
        <a:p>
          <a:endParaRPr lang="en-US"/>
        </a:p>
      </dgm:t>
    </dgm:pt>
    <dgm:pt modelId="{11D6332F-BAF0-49F1-8A67-AAAEB856F8E5}" type="sibTrans" cxnId="{469287CA-0782-4919-8166-2E614C6CE7BA}">
      <dgm:prSet/>
      <dgm:spPr/>
      <dgm:t>
        <a:bodyPr/>
        <a:lstStyle/>
        <a:p>
          <a:endParaRPr lang="en-US"/>
        </a:p>
      </dgm:t>
    </dgm:pt>
    <dgm:pt modelId="{D600B105-FE66-41BA-9B44-1B2F14C1A425}">
      <dgm:prSet/>
      <dgm:spPr/>
      <dgm:t>
        <a:bodyPr/>
        <a:lstStyle/>
        <a:p>
          <a:r>
            <a:rPr lang="en-US" dirty="0"/>
            <a:t>2-Sweatshirts are to be Blue, Red, Black, Gray or White only, unless a RP sweatshirt purchased through PTSA website. Polos are worn under sweatshirts.</a:t>
          </a:r>
        </a:p>
      </dgm:t>
    </dgm:pt>
    <dgm:pt modelId="{80BCA64E-B121-42DB-BBBD-1953DDC22F15}" type="parTrans" cxnId="{06856408-AEE2-4702-9E85-5C9676BC5BF8}">
      <dgm:prSet/>
      <dgm:spPr/>
      <dgm:t>
        <a:bodyPr/>
        <a:lstStyle/>
        <a:p>
          <a:endParaRPr lang="en-US"/>
        </a:p>
      </dgm:t>
    </dgm:pt>
    <dgm:pt modelId="{266E1208-54B6-439A-BECA-FE48BD8B7B3E}" type="sibTrans" cxnId="{06856408-AEE2-4702-9E85-5C9676BC5BF8}">
      <dgm:prSet/>
      <dgm:spPr/>
      <dgm:t>
        <a:bodyPr/>
        <a:lstStyle/>
        <a:p>
          <a:endParaRPr lang="en-US"/>
        </a:p>
      </dgm:t>
    </dgm:pt>
    <dgm:pt modelId="{28823D5A-C172-4AD8-89D6-0A24CA505DF9}">
      <dgm:prSet/>
      <dgm:spPr/>
      <dgm:t>
        <a:bodyPr/>
        <a:lstStyle/>
        <a:p>
          <a:r>
            <a:rPr lang="en-US"/>
            <a:t>3-Shoes shall be worn. Bedroom slippers are unacceptable. Crocs must be worn in sport mode, with strap down around heel.</a:t>
          </a:r>
        </a:p>
      </dgm:t>
    </dgm:pt>
    <dgm:pt modelId="{D95CB051-9FB9-4848-94C6-2DED3B871CB9}" type="parTrans" cxnId="{543B36B0-5239-4B03-9C31-61E11539EA03}">
      <dgm:prSet/>
      <dgm:spPr/>
      <dgm:t>
        <a:bodyPr/>
        <a:lstStyle/>
        <a:p>
          <a:endParaRPr lang="en-US"/>
        </a:p>
      </dgm:t>
    </dgm:pt>
    <dgm:pt modelId="{E65A3E30-93B3-4EAE-80FC-8E2DD5F3B609}" type="sibTrans" cxnId="{543B36B0-5239-4B03-9C31-61E11539EA03}">
      <dgm:prSet/>
      <dgm:spPr/>
      <dgm:t>
        <a:bodyPr/>
        <a:lstStyle/>
        <a:p>
          <a:endParaRPr lang="en-US"/>
        </a:p>
      </dgm:t>
    </dgm:pt>
    <dgm:pt modelId="{A208A28E-A78D-4240-BD09-D4095DB6115F}">
      <dgm:prSet/>
      <dgm:spPr/>
      <dgm:t>
        <a:bodyPr/>
        <a:lstStyle/>
        <a:p>
          <a:r>
            <a:rPr lang="en-US"/>
            <a:t>4-Clothing that exposes the shoulder, tube tops, spaghetti straps or similar clothing may be worn only with a blouse or shirt.</a:t>
          </a:r>
        </a:p>
      </dgm:t>
    </dgm:pt>
    <dgm:pt modelId="{D57F79C5-F61F-43B0-AB3B-25058E87258B}" type="parTrans" cxnId="{B335D1F6-28E4-48B0-8EBF-4740FC38B8D5}">
      <dgm:prSet/>
      <dgm:spPr/>
      <dgm:t>
        <a:bodyPr/>
        <a:lstStyle/>
        <a:p>
          <a:endParaRPr lang="en-US"/>
        </a:p>
      </dgm:t>
    </dgm:pt>
    <dgm:pt modelId="{CC5249BE-AA3B-4A31-9332-C360E736CAEB}" type="sibTrans" cxnId="{B335D1F6-28E4-48B0-8EBF-4740FC38B8D5}">
      <dgm:prSet/>
      <dgm:spPr/>
      <dgm:t>
        <a:bodyPr/>
        <a:lstStyle/>
        <a:p>
          <a:endParaRPr lang="en-US"/>
        </a:p>
      </dgm:t>
    </dgm:pt>
    <dgm:pt modelId="{93B5BFC4-45BF-4CEB-A230-5837CE160656}">
      <dgm:prSet/>
      <dgm:spPr/>
      <dgm:t>
        <a:bodyPr/>
        <a:lstStyle/>
        <a:p>
          <a:r>
            <a:rPr lang="en-US"/>
            <a:t>5-Clothing exposing the torso or the midriff either front, back or sides shall not be worn.</a:t>
          </a:r>
        </a:p>
      </dgm:t>
    </dgm:pt>
    <dgm:pt modelId="{F9D98485-E615-4C6A-BEF6-1577230CEA18}" type="parTrans" cxnId="{7AE67AA9-F34F-4C2E-865C-E7F210778084}">
      <dgm:prSet/>
      <dgm:spPr/>
      <dgm:t>
        <a:bodyPr/>
        <a:lstStyle/>
        <a:p>
          <a:endParaRPr lang="en-US"/>
        </a:p>
      </dgm:t>
    </dgm:pt>
    <dgm:pt modelId="{C9925C41-34E7-4EE8-A086-F42FC8893E47}" type="sibTrans" cxnId="{7AE67AA9-F34F-4C2E-865C-E7F210778084}">
      <dgm:prSet/>
      <dgm:spPr/>
      <dgm:t>
        <a:bodyPr/>
        <a:lstStyle/>
        <a:p>
          <a:endParaRPr lang="en-US"/>
        </a:p>
      </dgm:t>
    </dgm:pt>
    <dgm:pt modelId="{3C2548AB-3F49-452B-979F-DF35950DC442}">
      <dgm:prSet/>
      <dgm:spPr/>
      <dgm:t>
        <a:bodyPr/>
        <a:lstStyle/>
        <a:p>
          <a:r>
            <a:rPr lang="en-US"/>
            <a:t>6-Clothing not properly fastened or with tears that are indecent shall not be worn.</a:t>
          </a:r>
        </a:p>
      </dgm:t>
    </dgm:pt>
    <dgm:pt modelId="{5F8441E1-A1ED-48B9-BF50-19DF2E74A4C2}" type="parTrans" cxnId="{9F6FCE0C-9FA8-4E2F-9215-661B11D02F6D}">
      <dgm:prSet/>
      <dgm:spPr/>
      <dgm:t>
        <a:bodyPr/>
        <a:lstStyle/>
        <a:p>
          <a:endParaRPr lang="en-US"/>
        </a:p>
      </dgm:t>
    </dgm:pt>
    <dgm:pt modelId="{80AF0DE1-4012-4EF1-82DF-5645C65A4CFB}" type="sibTrans" cxnId="{9F6FCE0C-9FA8-4E2F-9215-661B11D02F6D}">
      <dgm:prSet/>
      <dgm:spPr/>
      <dgm:t>
        <a:bodyPr/>
        <a:lstStyle/>
        <a:p>
          <a:endParaRPr lang="en-US"/>
        </a:p>
      </dgm:t>
    </dgm:pt>
    <dgm:pt modelId="{F0F8C9DC-3207-4B87-A8AF-BCA9E3B3BB32}">
      <dgm:prSet/>
      <dgm:spPr/>
      <dgm:t>
        <a:bodyPr/>
        <a:lstStyle/>
        <a:p>
          <a:r>
            <a:rPr lang="en-US"/>
            <a:t>7-Clothing traditionally designed as under garments or sleepwear shall not be worn as outer garments. Underwear shall not be visible.</a:t>
          </a:r>
        </a:p>
      </dgm:t>
    </dgm:pt>
    <dgm:pt modelId="{85373F3B-E035-45A5-A41A-69F7F74E67BF}" type="parTrans" cxnId="{26B36B2E-DDAA-405E-B5EB-F17EA8A23F03}">
      <dgm:prSet/>
      <dgm:spPr/>
      <dgm:t>
        <a:bodyPr/>
        <a:lstStyle/>
        <a:p>
          <a:endParaRPr lang="en-US"/>
        </a:p>
      </dgm:t>
    </dgm:pt>
    <dgm:pt modelId="{2AEFBD16-6AF7-497D-BE2E-61E5E78EA89B}" type="sibTrans" cxnId="{26B36B2E-DDAA-405E-B5EB-F17EA8A23F03}">
      <dgm:prSet/>
      <dgm:spPr/>
      <dgm:t>
        <a:bodyPr/>
        <a:lstStyle/>
        <a:p>
          <a:endParaRPr lang="en-US"/>
        </a:p>
      </dgm:t>
    </dgm:pt>
    <dgm:pt modelId="{3398D62B-BF74-4A1B-9FF3-5CD6940407E0}">
      <dgm:prSet/>
      <dgm:spPr/>
      <dgm:t>
        <a:bodyPr/>
        <a:lstStyle/>
        <a:p>
          <a:r>
            <a:rPr lang="en-US"/>
            <a:t>8-Boy’s shirts shall have sleeves.</a:t>
          </a:r>
        </a:p>
      </dgm:t>
    </dgm:pt>
    <dgm:pt modelId="{050D2F1D-9509-4A04-A7D4-7B26C82D91BB}" type="parTrans" cxnId="{F27B5064-EB95-4058-B0B5-80FDB35C0494}">
      <dgm:prSet/>
      <dgm:spPr/>
      <dgm:t>
        <a:bodyPr/>
        <a:lstStyle/>
        <a:p>
          <a:endParaRPr lang="en-US"/>
        </a:p>
      </dgm:t>
    </dgm:pt>
    <dgm:pt modelId="{BE058374-633D-4547-8CBC-7CADF8E40258}" type="sibTrans" cxnId="{F27B5064-EB95-4058-B0B5-80FDB35C0494}">
      <dgm:prSet/>
      <dgm:spPr/>
      <dgm:t>
        <a:bodyPr/>
        <a:lstStyle/>
        <a:p>
          <a:endParaRPr lang="en-US"/>
        </a:p>
      </dgm:t>
    </dgm:pt>
    <dgm:pt modelId="{533487B2-67E3-45BA-A8C4-25AFA8F7C98B}">
      <dgm:prSet/>
      <dgm:spPr/>
      <dgm:t>
        <a:bodyPr/>
        <a:lstStyle/>
        <a:p>
          <a:r>
            <a:rPr lang="en-US"/>
            <a:t>9-Head-covering shall not be worn in the building unless required for religious observance or health related reasons.</a:t>
          </a:r>
        </a:p>
      </dgm:t>
    </dgm:pt>
    <dgm:pt modelId="{62206402-2C96-45C3-B12A-2DD7ABF6BCAC}" type="parTrans" cxnId="{A0C8E4F6-81DE-4131-AEE0-607E0561F3C8}">
      <dgm:prSet/>
      <dgm:spPr/>
      <dgm:t>
        <a:bodyPr/>
        <a:lstStyle/>
        <a:p>
          <a:endParaRPr lang="en-US"/>
        </a:p>
      </dgm:t>
    </dgm:pt>
    <dgm:pt modelId="{3A56B32A-3A4C-4829-809B-2BDF9AFA8CDB}" type="sibTrans" cxnId="{A0C8E4F6-81DE-4131-AEE0-607E0561F3C8}">
      <dgm:prSet/>
      <dgm:spPr/>
      <dgm:t>
        <a:bodyPr/>
        <a:lstStyle/>
        <a:p>
          <a:endParaRPr lang="en-US"/>
        </a:p>
      </dgm:t>
    </dgm:pt>
    <dgm:pt modelId="{75198E70-B5B6-4376-8712-9C51C178D59D}">
      <dgm:prSet/>
      <dgm:spPr/>
      <dgm:t>
        <a:bodyPr/>
        <a:lstStyle/>
        <a:p>
          <a:r>
            <a:rPr lang="en-US"/>
            <a:t>10-Mini-skirts, mini dresses, short shorts and leggings by themselves are not permitted. Hemlines shall be no shorter than finger-tip length.</a:t>
          </a:r>
        </a:p>
      </dgm:t>
    </dgm:pt>
    <dgm:pt modelId="{A63D1742-F389-458E-BD3E-32A2B423D9F4}" type="parTrans" cxnId="{1D41570C-01AE-4B50-9C3D-AEEB035FECA3}">
      <dgm:prSet/>
      <dgm:spPr/>
      <dgm:t>
        <a:bodyPr/>
        <a:lstStyle/>
        <a:p>
          <a:endParaRPr lang="en-US"/>
        </a:p>
      </dgm:t>
    </dgm:pt>
    <dgm:pt modelId="{F295D66B-D574-43A5-8851-7627B7303AC7}" type="sibTrans" cxnId="{1D41570C-01AE-4B50-9C3D-AEEB035FECA3}">
      <dgm:prSet/>
      <dgm:spPr/>
      <dgm:t>
        <a:bodyPr/>
        <a:lstStyle/>
        <a:p>
          <a:endParaRPr lang="en-US"/>
        </a:p>
      </dgm:t>
    </dgm:pt>
    <dgm:pt modelId="{982B9285-D75E-47A1-B088-6D139FDDCF84}">
      <dgm:prSet/>
      <dgm:spPr/>
      <dgm:t>
        <a:bodyPr/>
        <a:lstStyle/>
        <a:p>
          <a:r>
            <a:rPr lang="en-US"/>
            <a:t>11-Garments and/or jewelry which display or suggest sexual, vulgar, drug, gang, weapons or alcohol related wording or graphics which provokes or may tend to provoke violence or disruption in the school, shall not be worn.</a:t>
          </a:r>
        </a:p>
      </dgm:t>
    </dgm:pt>
    <dgm:pt modelId="{88A71964-4C2D-4B37-8C6F-61DAC6BB3633}" type="parTrans" cxnId="{D8613425-9294-4C04-B0DD-A17E2EE3F18E}">
      <dgm:prSet/>
      <dgm:spPr/>
      <dgm:t>
        <a:bodyPr/>
        <a:lstStyle/>
        <a:p>
          <a:endParaRPr lang="en-US"/>
        </a:p>
      </dgm:t>
    </dgm:pt>
    <dgm:pt modelId="{6D9AC3FA-9AEC-4FF1-A199-CA049D0AE8CA}" type="sibTrans" cxnId="{D8613425-9294-4C04-B0DD-A17E2EE3F18E}">
      <dgm:prSet/>
      <dgm:spPr/>
      <dgm:t>
        <a:bodyPr/>
        <a:lstStyle/>
        <a:p>
          <a:endParaRPr lang="en-US"/>
        </a:p>
      </dgm:t>
    </dgm:pt>
    <dgm:pt modelId="{656F423C-A587-400D-9E29-3C01DB4D1E68}" type="pres">
      <dgm:prSet presAssocID="{C3AFA311-8A27-46CE-9C71-5F7E2A812FA0}" presName="diagram" presStyleCnt="0">
        <dgm:presLayoutVars>
          <dgm:dir/>
          <dgm:resizeHandles val="exact"/>
        </dgm:presLayoutVars>
      </dgm:prSet>
      <dgm:spPr/>
    </dgm:pt>
    <dgm:pt modelId="{EA1D7B8A-020A-45A4-A826-759CB793D824}" type="pres">
      <dgm:prSet presAssocID="{8BBAE1C6-6653-4FCA-AB7E-3110B8D0D546}" presName="node" presStyleLbl="node1" presStyleIdx="0" presStyleCnt="11">
        <dgm:presLayoutVars>
          <dgm:bulletEnabled val="1"/>
        </dgm:presLayoutVars>
      </dgm:prSet>
      <dgm:spPr/>
    </dgm:pt>
    <dgm:pt modelId="{55ACF5E7-CDC5-45A1-ADE6-BF77EC7BEFBB}" type="pres">
      <dgm:prSet presAssocID="{11D6332F-BAF0-49F1-8A67-AAAEB856F8E5}" presName="sibTrans" presStyleCnt="0"/>
      <dgm:spPr/>
    </dgm:pt>
    <dgm:pt modelId="{64715C70-AB77-4E70-8315-D5F9F482D7BE}" type="pres">
      <dgm:prSet presAssocID="{D600B105-FE66-41BA-9B44-1B2F14C1A425}" presName="node" presStyleLbl="node1" presStyleIdx="1" presStyleCnt="11">
        <dgm:presLayoutVars>
          <dgm:bulletEnabled val="1"/>
        </dgm:presLayoutVars>
      </dgm:prSet>
      <dgm:spPr/>
    </dgm:pt>
    <dgm:pt modelId="{3F6A3BA8-6AA3-44FD-8849-B720E3A269A5}" type="pres">
      <dgm:prSet presAssocID="{266E1208-54B6-439A-BECA-FE48BD8B7B3E}" presName="sibTrans" presStyleCnt="0"/>
      <dgm:spPr/>
    </dgm:pt>
    <dgm:pt modelId="{979B02D7-96B0-4CA2-BFD3-1903BABCFE81}" type="pres">
      <dgm:prSet presAssocID="{28823D5A-C172-4AD8-89D6-0A24CA505DF9}" presName="node" presStyleLbl="node1" presStyleIdx="2" presStyleCnt="11">
        <dgm:presLayoutVars>
          <dgm:bulletEnabled val="1"/>
        </dgm:presLayoutVars>
      </dgm:prSet>
      <dgm:spPr/>
    </dgm:pt>
    <dgm:pt modelId="{61088AD1-262A-483E-9C80-554FA6DFFE5A}" type="pres">
      <dgm:prSet presAssocID="{E65A3E30-93B3-4EAE-80FC-8E2DD5F3B609}" presName="sibTrans" presStyleCnt="0"/>
      <dgm:spPr/>
    </dgm:pt>
    <dgm:pt modelId="{B5CB2ECA-9A23-4B28-BB81-63EC9372AF45}" type="pres">
      <dgm:prSet presAssocID="{A208A28E-A78D-4240-BD09-D4095DB6115F}" presName="node" presStyleLbl="node1" presStyleIdx="3" presStyleCnt="11">
        <dgm:presLayoutVars>
          <dgm:bulletEnabled val="1"/>
        </dgm:presLayoutVars>
      </dgm:prSet>
      <dgm:spPr/>
    </dgm:pt>
    <dgm:pt modelId="{12D22666-6B1D-4DC4-8C0D-C21300D52ACE}" type="pres">
      <dgm:prSet presAssocID="{CC5249BE-AA3B-4A31-9332-C360E736CAEB}" presName="sibTrans" presStyleCnt="0"/>
      <dgm:spPr/>
    </dgm:pt>
    <dgm:pt modelId="{85900EAC-DD29-4F8B-85FF-5509D9B5AABF}" type="pres">
      <dgm:prSet presAssocID="{93B5BFC4-45BF-4CEB-A230-5837CE160656}" presName="node" presStyleLbl="node1" presStyleIdx="4" presStyleCnt="11">
        <dgm:presLayoutVars>
          <dgm:bulletEnabled val="1"/>
        </dgm:presLayoutVars>
      </dgm:prSet>
      <dgm:spPr/>
    </dgm:pt>
    <dgm:pt modelId="{74FE1D25-2EAB-4762-9179-BED26C3025C0}" type="pres">
      <dgm:prSet presAssocID="{C9925C41-34E7-4EE8-A086-F42FC8893E47}" presName="sibTrans" presStyleCnt="0"/>
      <dgm:spPr/>
    </dgm:pt>
    <dgm:pt modelId="{DDC1B8B0-D05F-4A16-B499-9504DFB66BE6}" type="pres">
      <dgm:prSet presAssocID="{3C2548AB-3F49-452B-979F-DF35950DC442}" presName="node" presStyleLbl="node1" presStyleIdx="5" presStyleCnt="11">
        <dgm:presLayoutVars>
          <dgm:bulletEnabled val="1"/>
        </dgm:presLayoutVars>
      </dgm:prSet>
      <dgm:spPr/>
    </dgm:pt>
    <dgm:pt modelId="{C02A2D15-6A9E-43DC-899D-55743D21EDFB}" type="pres">
      <dgm:prSet presAssocID="{80AF0DE1-4012-4EF1-82DF-5645C65A4CFB}" presName="sibTrans" presStyleCnt="0"/>
      <dgm:spPr/>
    </dgm:pt>
    <dgm:pt modelId="{DF88EF6B-CF29-4DCF-98E1-58B15620F038}" type="pres">
      <dgm:prSet presAssocID="{F0F8C9DC-3207-4B87-A8AF-BCA9E3B3BB32}" presName="node" presStyleLbl="node1" presStyleIdx="6" presStyleCnt="11">
        <dgm:presLayoutVars>
          <dgm:bulletEnabled val="1"/>
        </dgm:presLayoutVars>
      </dgm:prSet>
      <dgm:spPr/>
    </dgm:pt>
    <dgm:pt modelId="{F57B8199-6164-4342-AC40-CFB71CF7A31B}" type="pres">
      <dgm:prSet presAssocID="{2AEFBD16-6AF7-497D-BE2E-61E5E78EA89B}" presName="sibTrans" presStyleCnt="0"/>
      <dgm:spPr/>
    </dgm:pt>
    <dgm:pt modelId="{09A7C2BA-77D2-47B1-A9D0-9D44559EA7A0}" type="pres">
      <dgm:prSet presAssocID="{3398D62B-BF74-4A1B-9FF3-5CD6940407E0}" presName="node" presStyleLbl="node1" presStyleIdx="7" presStyleCnt="11">
        <dgm:presLayoutVars>
          <dgm:bulletEnabled val="1"/>
        </dgm:presLayoutVars>
      </dgm:prSet>
      <dgm:spPr/>
    </dgm:pt>
    <dgm:pt modelId="{78CF7E8E-4F19-4735-B7A8-96E8AB5B82F8}" type="pres">
      <dgm:prSet presAssocID="{BE058374-633D-4547-8CBC-7CADF8E40258}" presName="sibTrans" presStyleCnt="0"/>
      <dgm:spPr/>
    </dgm:pt>
    <dgm:pt modelId="{FAD419C7-EAB1-4154-9833-DCE4CA1D1552}" type="pres">
      <dgm:prSet presAssocID="{533487B2-67E3-45BA-A8C4-25AFA8F7C98B}" presName="node" presStyleLbl="node1" presStyleIdx="8" presStyleCnt="11">
        <dgm:presLayoutVars>
          <dgm:bulletEnabled val="1"/>
        </dgm:presLayoutVars>
      </dgm:prSet>
      <dgm:spPr/>
    </dgm:pt>
    <dgm:pt modelId="{79EDFAE0-B760-480D-B2CC-9F3BBE3AA7B4}" type="pres">
      <dgm:prSet presAssocID="{3A56B32A-3A4C-4829-809B-2BDF9AFA8CDB}" presName="sibTrans" presStyleCnt="0"/>
      <dgm:spPr/>
    </dgm:pt>
    <dgm:pt modelId="{4E352DEA-F207-400F-B82B-AEDEC14814FC}" type="pres">
      <dgm:prSet presAssocID="{75198E70-B5B6-4376-8712-9C51C178D59D}" presName="node" presStyleLbl="node1" presStyleIdx="9" presStyleCnt="11">
        <dgm:presLayoutVars>
          <dgm:bulletEnabled val="1"/>
        </dgm:presLayoutVars>
      </dgm:prSet>
      <dgm:spPr/>
    </dgm:pt>
    <dgm:pt modelId="{C6A074A4-33A6-4FFB-81EA-6394D2FDAA4D}" type="pres">
      <dgm:prSet presAssocID="{F295D66B-D574-43A5-8851-7627B7303AC7}" presName="sibTrans" presStyleCnt="0"/>
      <dgm:spPr/>
    </dgm:pt>
    <dgm:pt modelId="{46ED062C-E313-4BCD-BF0D-68A01F457E87}" type="pres">
      <dgm:prSet presAssocID="{982B9285-D75E-47A1-B088-6D139FDDCF84}" presName="node" presStyleLbl="node1" presStyleIdx="10" presStyleCnt="11">
        <dgm:presLayoutVars>
          <dgm:bulletEnabled val="1"/>
        </dgm:presLayoutVars>
      </dgm:prSet>
      <dgm:spPr/>
    </dgm:pt>
  </dgm:ptLst>
  <dgm:cxnLst>
    <dgm:cxn modelId="{D059D006-BE50-46BF-9A3A-5699F20B9C11}" type="presOf" srcId="{A208A28E-A78D-4240-BD09-D4095DB6115F}" destId="{B5CB2ECA-9A23-4B28-BB81-63EC9372AF45}" srcOrd="0" destOrd="0" presId="urn:microsoft.com/office/officeart/2005/8/layout/default"/>
    <dgm:cxn modelId="{06856408-AEE2-4702-9E85-5C9676BC5BF8}" srcId="{C3AFA311-8A27-46CE-9C71-5F7E2A812FA0}" destId="{D600B105-FE66-41BA-9B44-1B2F14C1A425}" srcOrd="1" destOrd="0" parTransId="{80BCA64E-B121-42DB-BBBD-1953DDC22F15}" sibTransId="{266E1208-54B6-439A-BECA-FE48BD8B7B3E}"/>
    <dgm:cxn modelId="{CB463E0A-5881-45EF-987C-5ADCC29ABA03}" type="presOf" srcId="{3C2548AB-3F49-452B-979F-DF35950DC442}" destId="{DDC1B8B0-D05F-4A16-B499-9504DFB66BE6}" srcOrd="0" destOrd="0" presId="urn:microsoft.com/office/officeart/2005/8/layout/default"/>
    <dgm:cxn modelId="{1D41570C-01AE-4B50-9C3D-AEEB035FECA3}" srcId="{C3AFA311-8A27-46CE-9C71-5F7E2A812FA0}" destId="{75198E70-B5B6-4376-8712-9C51C178D59D}" srcOrd="9" destOrd="0" parTransId="{A63D1742-F389-458E-BD3E-32A2B423D9F4}" sibTransId="{F295D66B-D574-43A5-8851-7627B7303AC7}"/>
    <dgm:cxn modelId="{9F6FCE0C-9FA8-4E2F-9215-661B11D02F6D}" srcId="{C3AFA311-8A27-46CE-9C71-5F7E2A812FA0}" destId="{3C2548AB-3F49-452B-979F-DF35950DC442}" srcOrd="5" destOrd="0" parTransId="{5F8441E1-A1ED-48B9-BF50-19DF2E74A4C2}" sibTransId="{80AF0DE1-4012-4EF1-82DF-5645C65A4CFB}"/>
    <dgm:cxn modelId="{D8613425-9294-4C04-B0DD-A17E2EE3F18E}" srcId="{C3AFA311-8A27-46CE-9C71-5F7E2A812FA0}" destId="{982B9285-D75E-47A1-B088-6D139FDDCF84}" srcOrd="10" destOrd="0" parTransId="{88A71964-4C2D-4B37-8C6F-61DAC6BB3633}" sibTransId="{6D9AC3FA-9AEC-4FF1-A199-CA049D0AE8CA}"/>
    <dgm:cxn modelId="{26B36B2E-DDAA-405E-B5EB-F17EA8A23F03}" srcId="{C3AFA311-8A27-46CE-9C71-5F7E2A812FA0}" destId="{F0F8C9DC-3207-4B87-A8AF-BCA9E3B3BB32}" srcOrd="6" destOrd="0" parTransId="{85373F3B-E035-45A5-A41A-69F7F74E67BF}" sibTransId="{2AEFBD16-6AF7-497D-BE2E-61E5E78EA89B}"/>
    <dgm:cxn modelId="{24E18731-AFF1-43AC-A4DB-2292984EDFE4}" type="presOf" srcId="{533487B2-67E3-45BA-A8C4-25AFA8F7C98B}" destId="{FAD419C7-EAB1-4154-9833-DCE4CA1D1552}" srcOrd="0" destOrd="0" presId="urn:microsoft.com/office/officeart/2005/8/layout/default"/>
    <dgm:cxn modelId="{9865443F-9A8D-40B3-9D64-EAF4ADC48037}" type="presOf" srcId="{93B5BFC4-45BF-4CEB-A230-5837CE160656}" destId="{85900EAC-DD29-4F8B-85FF-5509D9B5AABF}" srcOrd="0" destOrd="0" presId="urn:microsoft.com/office/officeart/2005/8/layout/default"/>
    <dgm:cxn modelId="{F27B5064-EB95-4058-B0B5-80FDB35C0494}" srcId="{C3AFA311-8A27-46CE-9C71-5F7E2A812FA0}" destId="{3398D62B-BF74-4A1B-9FF3-5CD6940407E0}" srcOrd="7" destOrd="0" parTransId="{050D2F1D-9509-4A04-A7D4-7B26C82D91BB}" sibTransId="{BE058374-633D-4547-8CBC-7CADF8E40258}"/>
    <dgm:cxn modelId="{501DD544-8390-4E02-9216-8141AD2DE7EF}" type="presOf" srcId="{C3AFA311-8A27-46CE-9C71-5F7E2A812FA0}" destId="{656F423C-A587-400D-9E29-3C01DB4D1E68}" srcOrd="0" destOrd="0" presId="urn:microsoft.com/office/officeart/2005/8/layout/default"/>
    <dgm:cxn modelId="{649B9545-9B2A-48A2-A025-DE27D3FD2597}" type="presOf" srcId="{28823D5A-C172-4AD8-89D6-0A24CA505DF9}" destId="{979B02D7-96B0-4CA2-BFD3-1903BABCFE81}" srcOrd="0" destOrd="0" presId="urn:microsoft.com/office/officeart/2005/8/layout/default"/>
    <dgm:cxn modelId="{4FDE2757-33A0-41F4-8DD7-3A227A8CECAF}" type="presOf" srcId="{F0F8C9DC-3207-4B87-A8AF-BCA9E3B3BB32}" destId="{DF88EF6B-CF29-4DCF-98E1-58B15620F038}" srcOrd="0" destOrd="0" presId="urn:microsoft.com/office/officeart/2005/8/layout/default"/>
    <dgm:cxn modelId="{0CFFB27F-4F9E-4481-A2F7-5C911DEB303D}" type="presOf" srcId="{3398D62B-BF74-4A1B-9FF3-5CD6940407E0}" destId="{09A7C2BA-77D2-47B1-A9D0-9D44559EA7A0}" srcOrd="0" destOrd="0" presId="urn:microsoft.com/office/officeart/2005/8/layout/default"/>
    <dgm:cxn modelId="{7AE67AA9-F34F-4C2E-865C-E7F210778084}" srcId="{C3AFA311-8A27-46CE-9C71-5F7E2A812FA0}" destId="{93B5BFC4-45BF-4CEB-A230-5837CE160656}" srcOrd="4" destOrd="0" parTransId="{F9D98485-E615-4C6A-BEF6-1577230CEA18}" sibTransId="{C9925C41-34E7-4EE8-A086-F42FC8893E47}"/>
    <dgm:cxn modelId="{D47A65AA-911C-4D0F-BA93-56DD903DB392}" type="presOf" srcId="{75198E70-B5B6-4376-8712-9C51C178D59D}" destId="{4E352DEA-F207-400F-B82B-AEDEC14814FC}" srcOrd="0" destOrd="0" presId="urn:microsoft.com/office/officeart/2005/8/layout/default"/>
    <dgm:cxn modelId="{D47AFBAD-37F8-4E15-8F90-A280725892D9}" type="presOf" srcId="{D600B105-FE66-41BA-9B44-1B2F14C1A425}" destId="{64715C70-AB77-4E70-8315-D5F9F482D7BE}" srcOrd="0" destOrd="0" presId="urn:microsoft.com/office/officeart/2005/8/layout/default"/>
    <dgm:cxn modelId="{543B36B0-5239-4B03-9C31-61E11539EA03}" srcId="{C3AFA311-8A27-46CE-9C71-5F7E2A812FA0}" destId="{28823D5A-C172-4AD8-89D6-0A24CA505DF9}" srcOrd="2" destOrd="0" parTransId="{D95CB051-9FB9-4848-94C6-2DED3B871CB9}" sibTransId="{E65A3E30-93B3-4EAE-80FC-8E2DD5F3B609}"/>
    <dgm:cxn modelId="{CF2A74BE-F5B5-419A-A861-F1461DB5A683}" type="presOf" srcId="{982B9285-D75E-47A1-B088-6D139FDDCF84}" destId="{46ED062C-E313-4BCD-BF0D-68A01F457E87}" srcOrd="0" destOrd="0" presId="urn:microsoft.com/office/officeart/2005/8/layout/default"/>
    <dgm:cxn modelId="{469287CA-0782-4919-8166-2E614C6CE7BA}" srcId="{C3AFA311-8A27-46CE-9C71-5F7E2A812FA0}" destId="{8BBAE1C6-6653-4FCA-AB7E-3110B8D0D546}" srcOrd="0" destOrd="0" parTransId="{FD5FBD9F-66AD-4A99-8108-7A117DBD91DF}" sibTransId="{11D6332F-BAF0-49F1-8A67-AAAEB856F8E5}"/>
    <dgm:cxn modelId="{4318F0E6-61E9-4CE5-AF88-447F4582A991}" type="presOf" srcId="{8BBAE1C6-6653-4FCA-AB7E-3110B8D0D546}" destId="{EA1D7B8A-020A-45A4-A826-759CB793D824}" srcOrd="0" destOrd="0" presId="urn:microsoft.com/office/officeart/2005/8/layout/default"/>
    <dgm:cxn modelId="{B335D1F6-28E4-48B0-8EBF-4740FC38B8D5}" srcId="{C3AFA311-8A27-46CE-9C71-5F7E2A812FA0}" destId="{A208A28E-A78D-4240-BD09-D4095DB6115F}" srcOrd="3" destOrd="0" parTransId="{D57F79C5-F61F-43B0-AB3B-25058E87258B}" sibTransId="{CC5249BE-AA3B-4A31-9332-C360E736CAEB}"/>
    <dgm:cxn modelId="{A0C8E4F6-81DE-4131-AEE0-607E0561F3C8}" srcId="{C3AFA311-8A27-46CE-9C71-5F7E2A812FA0}" destId="{533487B2-67E3-45BA-A8C4-25AFA8F7C98B}" srcOrd="8" destOrd="0" parTransId="{62206402-2C96-45C3-B12A-2DD7ABF6BCAC}" sibTransId="{3A56B32A-3A4C-4829-809B-2BDF9AFA8CDB}"/>
    <dgm:cxn modelId="{5B4753F5-FA5D-4C43-858B-F9E111A644C6}" type="presParOf" srcId="{656F423C-A587-400D-9E29-3C01DB4D1E68}" destId="{EA1D7B8A-020A-45A4-A826-759CB793D824}" srcOrd="0" destOrd="0" presId="urn:microsoft.com/office/officeart/2005/8/layout/default"/>
    <dgm:cxn modelId="{7D234734-1288-43E0-B4F6-8F9CAB8E3EE6}" type="presParOf" srcId="{656F423C-A587-400D-9E29-3C01DB4D1E68}" destId="{55ACF5E7-CDC5-45A1-ADE6-BF77EC7BEFBB}" srcOrd="1" destOrd="0" presId="urn:microsoft.com/office/officeart/2005/8/layout/default"/>
    <dgm:cxn modelId="{E33F32C5-4599-435A-9F63-1B84BA7F8334}" type="presParOf" srcId="{656F423C-A587-400D-9E29-3C01DB4D1E68}" destId="{64715C70-AB77-4E70-8315-D5F9F482D7BE}" srcOrd="2" destOrd="0" presId="urn:microsoft.com/office/officeart/2005/8/layout/default"/>
    <dgm:cxn modelId="{82EF586A-2136-4FD9-8A71-89E49A6275F2}" type="presParOf" srcId="{656F423C-A587-400D-9E29-3C01DB4D1E68}" destId="{3F6A3BA8-6AA3-44FD-8849-B720E3A269A5}" srcOrd="3" destOrd="0" presId="urn:microsoft.com/office/officeart/2005/8/layout/default"/>
    <dgm:cxn modelId="{C8A929C8-62EF-4F2E-9AF4-5F7D9C099C78}" type="presParOf" srcId="{656F423C-A587-400D-9E29-3C01DB4D1E68}" destId="{979B02D7-96B0-4CA2-BFD3-1903BABCFE81}" srcOrd="4" destOrd="0" presId="urn:microsoft.com/office/officeart/2005/8/layout/default"/>
    <dgm:cxn modelId="{A57F30F8-0379-4D4E-AA93-95A1B3264B45}" type="presParOf" srcId="{656F423C-A587-400D-9E29-3C01DB4D1E68}" destId="{61088AD1-262A-483E-9C80-554FA6DFFE5A}" srcOrd="5" destOrd="0" presId="urn:microsoft.com/office/officeart/2005/8/layout/default"/>
    <dgm:cxn modelId="{5DF68B49-5BCE-4A6B-9225-4C1360E15D57}" type="presParOf" srcId="{656F423C-A587-400D-9E29-3C01DB4D1E68}" destId="{B5CB2ECA-9A23-4B28-BB81-63EC9372AF45}" srcOrd="6" destOrd="0" presId="urn:microsoft.com/office/officeart/2005/8/layout/default"/>
    <dgm:cxn modelId="{097F6905-F6EF-4F2F-B785-366CF6AD552C}" type="presParOf" srcId="{656F423C-A587-400D-9E29-3C01DB4D1E68}" destId="{12D22666-6B1D-4DC4-8C0D-C21300D52ACE}" srcOrd="7" destOrd="0" presId="urn:microsoft.com/office/officeart/2005/8/layout/default"/>
    <dgm:cxn modelId="{ABEC8657-EEEB-4790-8618-1BAA74708285}" type="presParOf" srcId="{656F423C-A587-400D-9E29-3C01DB4D1E68}" destId="{85900EAC-DD29-4F8B-85FF-5509D9B5AABF}" srcOrd="8" destOrd="0" presId="urn:microsoft.com/office/officeart/2005/8/layout/default"/>
    <dgm:cxn modelId="{8FDA8867-78CD-491E-B6CC-B52ABF72F511}" type="presParOf" srcId="{656F423C-A587-400D-9E29-3C01DB4D1E68}" destId="{74FE1D25-2EAB-4762-9179-BED26C3025C0}" srcOrd="9" destOrd="0" presId="urn:microsoft.com/office/officeart/2005/8/layout/default"/>
    <dgm:cxn modelId="{8F727067-F829-465D-9295-E6BC1DC3C853}" type="presParOf" srcId="{656F423C-A587-400D-9E29-3C01DB4D1E68}" destId="{DDC1B8B0-D05F-4A16-B499-9504DFB66BE6}" srcOrd="10" destOrd="0" presId="urn:microsoft.com/office/officeart/2005/8/layout/default"/>
    <dgm:cxn modelId="{8201CF73-5CA7-4A10-A592-89B33DD5F3D2}" type="presParOf" srcId="{656F423C-A587-400D-9E29-3C01DB4D1E68}" destId="{C02A2D15-6A9E-43DC-899D-55743D21EDFB}" srcOrd="11" destOrd="0" presId="urn:microsoft.com/office/officeart/2005/8/layout/default"/>
    <dgm:cxn modelId="{58D1A60F-73C4-4DC2-AF88-7D7D87DCE9B6}" type="presParOf" srcId="{656F423C-A587-400D-9E29-3C01DB4D1E68}" destId="{DF88EF6B-CF29-4DCF-98E1-58B15620F038}" srcOrd="12" destOrd="0" presId="urn:microsoft.com/office/officeart/2005/8/layout/default"/>
    <dgm:cxn modelId="{4830C610-BBB7-4558-B7B3-039933652FB1}" type="presParOf" srcId="{656F423C-A587-400D-9E29-3C01DB4D1E68}" destId="{F57B8199-6164-4342-AC40-CFB71CF7A31B}" srcOrd="13" destOrd="0" presId="urn:microsoft.com/office/officeart/2005/8/layout/default"/>
    <dgm:cxn modelId="{5DBCABB3-7862-4D4F-8C66-248BD5A3CE99}" type="presParOf" srcId="{656F423C-A587-400D-9E29-3C01DB4D1E68}" destId="{09A7C2BA-77D2-47B1-A9D0-9D44559EA7A0}" srcOrd="14" destOrd="0" presId="urn:microsoft.com/office/officeart/2005/8/layout/default"/>
    <dgm:cxn modelId="{9B8D50E3-8700-4F5E-B2EA-722FF1DE9E7C}" type="presParOf" srcId="{656F423C-A587-400D-9E29-3C01DB4D1E68}" destId="{78CF7E8E-4F19-4735-B7A8-96E8AB5B82F8}" srcOrd="15" destOrd="0" presId="urn:microsoft.com/office/officeart/2005/8/layout/default"/>
    <dgm:cxn modelId="{B4DC2BD3-C12A-4BB8-9908-7A481366EFA0}" type="presParOf" srcId="{656F423C-A587-400D-9E29-3C01DB4D1E68}" destId="{FAD419C7-EAB1-4154-9833-DCE4CA1D1552}" srcOrd="16" destOrd="0" presId="urn:microsoft.com/office/officeart/2005/8/layout/default"/>
    <dgm:cxn modelId="{4702BA67-3F0F-4C1A-9E45-3BDC33043124}" type="presParOf" srcId="{656F423C-A587-400D-9E29-3C01DB4D1E68}" destId="{79EDFAE0-B760-480D-B2CC-9F3BBE3AA7B4}" srcOrd="17" destOrd="0" presId="urn:microsoft.com/office/officeart/2005/8/layout/default"/>
    <dgm:cxn modelId="{E90FED0D-BFB2-4729-9F9B-03C70883AD29}" type="presParOf" srcId="{656F423C-A587-400D-9E29-3C01DB4D1E68}" destId="{4E352DEA-F207-400F-B82B-AEDEC14814FC}" srcOrd="18" destOrd="0" presId="urn:microsoft.com/office/officeart/2005/8/layout/default"/>
    <dgm:cxn modelId="{EB34BE0C-5EEB-42B9-97EC-646A99AD37CA}" type="presParOf" srcId="{656F423C-A587-400D-9E29-3C01DB4D1E68}" destId="{C6A074A4-33A6-4FFB-81EA-6394D2FDAA4D}" srcOrd="19" destOrd="0" presId="urn:microsoft.com/office/officeart/2005/8/layout/default"/>
    <dgm:cxn modelId="{339122BC-38F7-45CF-B5D1-63BDD274C7BD}" type="presParOf" srcId="{656F423C-A587-400D-9E29-3C01DB4D1E68}" destId="{46ED062C-E313-4BCD-BF0D-68A01F457E87}" srcOrd="2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A2D505-38B8-45DE-AD20-49242591D21D}">
      <dsp:nvSpPr>
        <dsp:cNvPr id="0" name=""/>
        <dsp:cNvSpPr/>
      </dsp:nvSpPr>
      <dsp:spPr>
        <a:xfrm>
          <a:off x="0" y="97406"/>
          <a:ext cx="6496050" cy="1645020"/>
        </a:xfrm>
        <a:prstGeom prst="roundRect">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Harassment- Subjecting another person to any unwelcome conduct on account of sex, race, origin, religion, etc. or continually teasing, annoying, threatening, or insulting another person in either a verbal, physical, or written manner.</a:t>
          </a:r>
        </a:p>
      </dsp:txBody>
      <dsp:txXfrm>
        <a:off x="80303" y="177709"/>
        <a:ext cx="6335444" cy="1484414"/>
      </dsp:txXfrm>
    </dsp:sp>
    <dsp:sp modelId="{3BE2AB66-3F8A-42E3-9D84-4C7542A67A57}">
      <dsp:nvSpPr>
        <dsp:cNvPr id="0" name=""/>
        <dsp:cNvSpPr/>
      </dsp:nvSpPr>
      <dsp:spPr>
        <a:xfrm>
          <a:off x="0" y="1797146"/>
          <a:ext cx="6496050" cy="1645020"/>
        </a:xfrm>
        <a:prstGeom prst="roundRect">
          <a:avLst/>
        </a:prstGeom>
        <a:gradFill rotWithShape="0">
          <a:gsLst>
            <a:gs pos="0">
              <a:schemeClr val="accent2">
                <a:hueOff val="1354814"/>
                <a:satOff val="-6632"/>
                <a:lumOff val="3725"/>
                <a:alphaOff val="0"/>
                <a:tint val="98000"/>
                <a:lumMod val="114000"/>
              </a:schemeClr>
            </a:gs>
            <a:gs pos="100000">
              <a:schemeClr val="accent2">
                <a:hueOff val="1354814"/>
                <a:satOff val="-6632"/>
                <a:lumOff val="3725"/>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dirty="0"/>
            <a:t>Bullying- Subjecting another person to </a:t>
          </a:r>
          <a:r>
            <a:rPr lang="en-US" sz="1900" kern="1200" dirty="0">
              <a:latin typeface="Century Gothic" panose="020B0502020202020204"/>
            </a:rPr>
            <a:t>repetitive unwanted</a:t>
          </a:r>
          <a:r>
            <a:rPr lang="en-US" sz="1900" kern="1200" dirty="0"/>
            <a:t> and unprovoked hurtful verbal and/or physical action(s) resulting in stress, injury, and/or discomfort.</a:t>
          </a:r>
        </a:p>
      </dsp:txBody>
      <dsp:txXfrm>
        <a:off x="80303" y="1877449"/>
        <a:ext cx="6335444" cy="1484414"/>
      </dsp:txXfrm>
    </dsp:sp>
    <dsp:sp modelId="{5A7B6180-4553-482A-B06F-F20DAF36E793}">
      <dsp:nvSpPr>
        <dsp:cNvPr id="0" name=""/>
        <dsp:cNvSpPr/>
      </dsp:nvSpPr>
      <dsp:spPr>
        <a:xfrm>
          <a:off x="0" y="3442166"/>
          <a:ext cx="6496050" cy="1573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250"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US" sz="1500" b="1" u="sng" kern="1200" dirty="0"/>
            <a:t>Examples</a:t>
          </a:r>
          <a:r>
            <a:rPr lang="en-US" sz="1500" b="1" kern="1200" dirty="0"/>
            <a:t>:</a:t>
          </a:r>
          <a:endParaRPr lang="en-US" sz="1500" kern="1200" dirty="0"/>
        </a:p>
        <a:p>
          <a:pPr marL="228600" lvl="2" indent="-114300" algn="l" defTabSz="666750">
            <a:lnSpc>
              <a:spcPct val="90000"/>
            </a:lnSpc>
            <a:spcBef>
              <a:spcPct val="0"/>
            </a:spcBef>
            <a:spcAft>
              <a:spcPct val="20000"/>
            </a:spcAft>
            <a:buChar char="•"/>
          </a:pPr>
          <a:r>
            <a:rPr lang="en-US" sz="1500" kern="1200" dirty="0"/>
            <a:t>physical bullying</a:t>
          </a:r>
        </a:p>
        <a:p>
          <a:pPr marL="228600" lvl="2" indent="-114300" algn="l" defTabSz="666750">
            <a:lnSpc>
              <a:spcPct val="90000"/>
            </a:lnSpc>
            <a:spcBef>
              <a:spcPct val="0"/>
            </a:spcBef>
            <a:spcAft>
              <a:spcPct val="20000"/>
            </a:spcAft>
            <a:buChar char="•"/>
          </a:pPr>
          <a:r>
            <a:rPr lang="en-US" sz="1500" kern="1200" dirty="0"/>
            <a:t>verbal bullying</a:t>
          </a:r>
        </a:p>
        <a:p>
          <a:pPr marL="228600" lvl="2" indent="-114300" algn="l" defTabSz="666750">
            <a:lnSpc>
              <a:spcPct val="90000"/>
            </a:lnSpc>
            <a:spcBef>
              <a:spcPct val="0"/>
            </a:spcBef>
            <a:spcAft>
              <a:spcPct val="20000"/>
            </a:spcAft>
            <a:buChar char="•"/>
          </a:pPr>
          <a:r>
            <a:rPr lang="en-US" sz="1500" kern="1200" dirty="0"/>
            <a:t>emotional (psychological) bullying</a:t>
          </a:r>
        </a:p>
        <a:p>
          <a:pPr marL="228600" lvl="2" indent="-114300" algn="l" defTabSz="666750">
            <a:lnSpc>
              <a:spcPct val="90000"/>
            </a:lnSpc>
            <a:spcBef>
              <a:spcPct val="0"/>
            </a:spcBef>
            <a:spcAft>
              <a:spcPct val="20000"/>
            </a:spcAft>
            <a:buChar char="•"/>
          </a:pPr>
          <a:r>
            <a:rPr lang="en-US" sz="1500" kern="1200" dirty="0"/>
            <a:t>sexual bullying</a:t>
          </a:r>
        </a:p>
        <a:p>
          <a:pPr marL="228600" lvl="2" indent="-114300" algn="l" defTabSz="666750">
            <a:lnSpc>
              <a:spcPct val="90000"/>
            </a:lnSpc>
            <a:spcBef>
              <a:spcPct val="0"/>
            </a:spcBef>
            <a:spcAft>
              <a:spcPct val="20000"/>
            </a:spcAft>
            <a:buChar char="•"/>
          </a:pPr>
          <a:r>
            <a:rPr lang="en-US" sz="1500" kern="1200" dirty="0"/>
            <a:t>cyber bullying </a:t>
          </a:r>
        </a:p>
      </dsp:txBody>
      <dsp:txXfrm>
        <a:off x="0" y="3442166"/>
        <a:ext cx="6496050" cy="15731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31E428-D819-4DA2-B325-BA3C4266E352}">
      <dsp:nvSpPr>
        <dsp:cNvPr id="0" name=""/>
        <dsp:cNvSpPr/>
      </dsp:nvSpPr>
      <dsp:spPr>
        <a:xfrm>
          <a:off x="1337" y="197335"/>
          <a:ext cx="4694633" cy="2981092"/>
        </a:xfrm>
        <a:prstGeom prst="roundRect">
          <a:avLst>
            <a:gd name="adj" fmla="val 10000"/>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00961C-62F0-4B33-8358-24098DE442A5}">
      <dsp:nvSpPr>
        <dsp:cNvPr id="0" name=""/>
        <dsp:cNvSpPr/>
      </dsp:nvSpPr>
      <dsp:spPr>
        <a:xfrm>
          <a:off x="522963" y="692880"/>
          <a:ext cx="4694633" cy="2981092"/>
        </a:xfrm>
        <a:prstGeom prst="roundRect">
          <a:avLst>
            <a:gd name="adj" fmla="val 10000"/>
          </a:avLst>
        </a:prstGeom>
        <a:solidFill>
          <a:schemeClr val="lt2">
            <a:alpha val="90000"/>
            <a:hueOff val="0"/>
            <a:satOff val="0"/>
            <a:lumOff val="0"/>
            <a:alphaOff val="0"/>
          </a:schemeClr>
        </a:solidFill>
        <a:ln w="19050"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THIS IS YOUR SCHOOL! TREAT IT AND THE PEOPLE IN IT WITH RESPECT.</a:t>
          </a:r>
        </a:p>
      </dsp:txBody>
      <dsp:txXfrm>
        <a:off x="610276" y="780193"/>
        <a:ext cx="4520007" cy="2806466"/>
      </dsp:txXfrm>
    </dsp:sp>
    <dsp:sp modelId="{79AB2C7F-9A54-46DC-AEAF-2F50A319603F}">
      <dsp:nvSpPr>
        <dsp:cNvPr id="0" name=""/>
        <dsp:cNvSpPr/>
      </dsp:nvSpPr>
      <dsp:spPr>
        <a:xfrm>
          <a:off x="5739223" y="197335"/>
          <a:ext cx="4694633" cy="2981092"/>
        </a:xfrm>
        <a:prstGeom prst="roundRect">
          <a:avLst>
            <a:gd name="adj" fmla="val 10000"/>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D246A7-99C4-412A-982C-1BB65ACAD83C}">
      <dsp:nvSpPr>
        <dsp:cNvPr id="0" name=""/>
        <dsp:cNvSpPr/>
      </dsp:nvSpPr>
      <dsp:spPr>
        <a:xfrm>
          <a:off x="6260849" y="692880"/>
          <a:ext cx="4694633" cy="2981092"/>
        </a:xfrm>
        <a:prstGeom prst="roundRect">
          <a:avLst>
            <a:gd name="adj" fmla="val 10000"/>
          </a:avLst>
        </a:prstGeom>
        <a:solidFill>
          <a:schemeClr val="lt2">
            <a:alpha val="90000"/>
            <a:hueOff val="0"/>
            <a:satOff val="0"/>
            <a:lumOff val="0"/>
            <a:alphaOff val="0"/>
          </a:schemeClr>
        </a:solidFill>
        <a:ln w="19050"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DEFACING OR DAMAGING ANY SCHOOL PROPERTY WILL RESULT IN SUSPENSION, POSSIBLE CHANGE OF PLACEMENT AND RESTITUTION FROM YOUR PARENTS. </a:t>
          </a:r>
        </a:p>
      </dsp:txBody>
      <dsp:txXfrm>
        <a:off x="6348162" y="780193"/>
        <a:ext cx="4520007" cy="28064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B88B24-3802-46AF-95C0-272F8647B942}">
      <dsp:nvSpPr>
        <dsp:cNvPr id="0" name=""/>
        <dsp:cNvSpPr/>
      </dsp:nvSpPr>
      <dsp:spPr>
        <a:xfrm>
          <a:off x="0" y="5700"/>
          <a:ext cx="10895369" cy="67626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ALL MYP STUDENTS REPORT DIRECTLY TO THE CAFETERIA FROM 8:05-8:15 FOR BREAKFAST. NO MIDDLE SCHOOL STUDENTS GET BREAKFAST FROM ELEMENTARY CARTS.</a:t>
          </a:r>
        </a:p>
      </dsp:txBody>
      <dsp:txXfrm>
        <a:off x="33012" y="38712"/>
        <a:ext cx="10829345" cy="610236"/>
      </dsp:txXfrm>
    </dsp:sp>
    <dsp:sp modelId="{8F87A651-E892-45C2-80B6-7C737606CD32}">
      <dsp:nvSpPr>
        <dsp:cNvPr id="0" name=""/>
        <dsp:cNvSpPr/>
      </dsp:nvSpPr>
      <dsp:spPr>
        <a:xfrm>
          <a:off x="0" y="730920"/>
          <a:ext cx="10895369" cy="676260"/>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NO STUDENTS ARE ALLOWED UPSTAIRS UNTIL THE BELL RINGS AT 8:15.</a:t>
          </a:r>
        </a:p>
      </dsp:txBody>
      <dsp:txXfrm>
        <a:off x="33012" y="763932"/>
        <a:ext cx="10829345" cy="610236"/>
      </dsp:txXfrm>
    </dsp:sp>
    <dsp:sp modelId="{D3CD9DF6-6C09-4F9D-93C1-9ABBD36E675C}">
      <dsp:nvSpPr>
        <dsp:cNvPr id="0" name=""/>
        <dsp:cNvSpPr/>
      </dsp:nvSpPr>
      <dsp:spPr>
        <a:xfrm>
          <a:off x="0" y="1456140"/>
          <a:ext cx="10895369" cy="676260"/>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ALL STUDENTS EXIT THE CAFETERIA PATIO DOWN HALLWAY TO STAIRWAY 2. NO STUDENTS ARE ALLOWED BEHIND GYM WHEN BREAKFAST IS OVER.</a:t>
          </a:r>
        </a:p>
      </dsp:txBody>
      <dsp:txXfrm>
        <a:off x="33012" y="1489152"/>
        <a:ext cx="10829345" cy="610236"/>
      </dsp:txXfrm>
    </dsp:sp>
    <dsp:sp modelId="{FDBA3247-7AA3-4095-94FD-545BCB5E697E}">
      <dsp:nvSpPr>
        <dsp:cNvPr id="0" name=""/>
        <dsp:cNvSpPr/>
      </dsp:nvSpPr>
      <dsp:spPr>
        <a:xfrm>
          <a:off x="0" y="2181360"/>
          <a:ext cx="10895369" cy="676260"/>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ALL MYP STUDENTS WILL USE STAIRWAY 2 FOLLOWING BREAKFAST AT 8:15. NO STUDENTS ARE TO USE STAIRWAY 1 OR 3 AT ANYTIME DURING THE MORNING.</a:t>
          </a:r>
        </a:p>
      </dsp:txBody>
      <dsp:txXfrm>
        <a:off x="33012" y="2214372"/>
        <a:ext cx="10829345" cy="610236"/>
      </dsp:txXfrm>
    </dsp:sp>
    <dsp:sp modelId="{CE98C409-7360-44EB-8F1B-091137783B8A}">
      <dsp:nvSpPr>
        <dsp:cNvPr id="0" name=""/>
        <dsp:cNvSpPr/>
      </dsp:nvSpPr>
      <dsp:spPr>
        <a:xfrm>
          <a:off x="0" y="2906580"/>
          <a:ext cx="10895369" cy="676260"/>
        </a:xfrm>
        <a:prstGeom prst="round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AT NO TIME ARE MYP STUDENTS TO USE THE PYP RESTROOMS OR ENTER ANY PYP CLASSROOMS.</a:t>
          </a:r>
        </a:p>
      </dsp:txBody>
      <dsp:txXfrm>
        <a:off x="33012" y="2939592"/>
        <a:ext cx="10829345" cy="610236"/>
      </dsp:txXfrm>
    </dsp:sp>
    <dsp:sp modelId="{42D9A92B-7BDF-4DCC-804F-894295BB01BC}">
      <dsp:nvSpPr>
        <dsp:cNvPr id="0" name=""/>
        <dsp:cNvSpPr/>
      </dsp:nvSpPr>
      <dsp:spPr>
        <a:xfrm>
          <a:off x="0" y="3631800"/>
          <a:ext cx="10895369" cy="67626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AT NO TIME ARE MYP STUDENTS TO BE IN THE GYM HALLWAY ON PE PATIO OR IN THE LOCKER ROOMS.</a:t>
          </a:r>
        </a:p>
      </dsp:txBody>
      <dsp:txXfrm>
        <a:off x="33012" y="3664812"/>
        <a:ext cx="10829345" cy="6102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93ADC7-0A1E-4FB1-B466-9FFE4F33469D}">
      <dsp:nvSpPr>
        <dsp:cNvPr id="0" name=""/>
        <dsp:cNvSpPr/>
      </dsp:nvSpPr>
      <dsp:spPr>
        <a:xfrm>
          <a:off x="1937684" y="134964"/>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7C58F28-CA6E-40CE-95E2-6AE9FF9C514E}">
      <dsp:nvSpPr>
        <dsp:cNvPr id="0" name=""/>
        <dsp:cNvSpPr/>
      </dsp:nvSpPr>
      <dsp:spPr>
        <a:xfrm>
          <a:off x="749684" y="2549312"/>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US" sz="1700" kern="1200"/>
            <a:t>STUDENTS ARE TO MOVE DIRECTLY TO THEIR NEXT CLASS PERIOD.</a:t>
          </a:r>
        </a:p>
      </dsp:txBody>
      <dsp:txXfrm>
        <a:off x="749684" y="2549312"/>
        <a:ext cx="4320000" cy="720000"/>
      </dsp:txXfrm>
    </dsp:sp>
    <dsp:sp modelId="{EB1036EE-0646-4E4A-A5C0-63230D86D9AE}">
      <dsp:nvSpPr>
        <dsp:cNvPr id="0" name=""/>
        <dsp:cNvSpPr/>
      </dsp:nvSpPr>
      <dsp:spPr>
        <a:xfrm>
          <a:off x="7013685" y="134964"/>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68BBA24-C6A6-4191-9F83-2B9BB80A1027}">
      <dsp:nvSpPr>
        <dsp:cNvPr id="0" name=""/>
        <dsp:cNvSpPr/>
      </dsp:nvSpPr>
      <dsp:spPr>
        <a:xfrm>
          <a:off x="5825684" y="2549312"/>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US" sz="1700" kern="1200" dirty="0"/>
            <a:t>CELL PHONES</a:t>
          </a:r>
          <a:r>
            <a:rPr lang="en-US" sz="1700" kern="1200"/>
            <a:t>/EARBUDS ARE </a:t>
          </a:r>
          <a:r>
            <a:rPr lang="en-US" sz="1700" kern="1200" dirty="0"/>
            <a:t>NOT TO BE OUT FOR ANY REASON IN THE HALLWAY.</a:t>
          </a:r>
        </a:p>
      </dsp:txBody>
      <dsp:txXfrm>
        <a:off x="5825684" y="2549312"/>
        <a:ext cx="4320000" cy="720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86113D-EE70-4707-A690-D4CDF187C992}">
      <dsp:nvSpPr>
        <dsp:cNvPr id="0" name=""/>
        <dsp:cNvSpPr/>
      </dsp:nvSpPr>
      <dsp:spPr>
        <a:xfrm>
          <a:off x="0" y="18778"/>
          <a:ext cx="10895369" cy="63648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PHONES ARE TO BE USED WITH TEACHER/ADULT PERMISSION ONLY AND ONLY FOR ACADEMIC REASONS DURING CLASS.</a:t>
          </a:r>
        </a:p>
      </dsp:txBody>
      <dsp:txXfrm>
        <a:off x="31070" y="49848"/>
        <a:ext cx="10833229" cy="574340"/>
      </dsp:txXfrm>
    </dsp:sp>
    <dsp:sp modelId="{8F234AE5-F5E9-434D-9837-EDE9DA56E233}">
      <dsp:nvSpPr>
        <dsp:cNvPr id="0" name=""/>
        <dsp:cNvSpPr/>
      </dsp:nvSpPr>
      <dsp:spPr>
        <a:xfrm>
          <a:off x="0" y="701338"/>
          <a:ext cx="10895369" cy="636480"/>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PHONES ARE NOT TO BE OUT AT ANY TIME DURING CLASS CHANGE. THIS INCLUDED WALKING AROUNG WITH IT IN YOUR HAND. PHONES ARE TO PLACED IN YOUR BACKPACK ONCE YOU ENTER CAMPUS.</a:t>
          </a:r>
        </a:p>
      </dsp:txBody>
      <dsp:txXfrm>
        <a:off x="31070" y="732408"/>
        <a:ext cx="10833229" cy="574340"/>
      </dsp:txXfrm>
    </dsp:sp>
    <dsp:sp modelId="{E2334B0D-B08B-4A33-A2B8-A856F701E632}">
      <dsp:nvSpPr>
        <dsp:cNvPr id="0" name=""/>
        <dsp:cNvSpPr/>
      </dsp:nvSpPr>
      <dsp:spPr>
        <a:xfrm>
          <a:off x="0" y="1383898"/>
          <a:ext cx="10895369" cy="636480"/>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PHONES ARE NOT TO BE USED FOR ANY REASON WHEN YOU HAVE A SUBSTITUTE TEACHER.</a:t>
          </a:r>
        </a:p>
      </dsp:txBody>
      <dsp:txXfrm>
        <a:off x="31070" y="1414968"/>
        <a:ext cx="10833229" cy="574340"/>
      </dsp:txXfrm>
    </dsp:sp>
    <dsp:sp modelId="{952D9500-F529-420C-A2E7-D80F6E26D53A}">
      <dsp:nvSpPr>
        <dsp:cNvPr id="0" name=""/>
        <dsp:cNvSpPr/>
      </dsp:nvSpPr>
      <dsp:spPr>
        <a:xfrm>
          <a:off x="0" y="2066458"/>
          <a:ext cx="10895369" cy="636480"/>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NO PICTURES/VIDEOS OF TEACHERS/STUDENTS ARE TO BE TAKEN ON THIS CAMPUS AT ANY TIME. </a:t>
          </a:r>
        </a:p>
      </dsp:txBody>
      <dsp:txXfrm>
        <a:off x="31070" y="2097528"/>
        <a:ext cx="10833229" cy="574340"/>
      </dsp:txXfrm>
    </dsp:sp>
    <dsp:sp modelId="{10CC863E-C634-4C85-B387-DB5A0B8C1049}">
      <dsp:nvSpPr>
        <dsp:cNvPr id="0" name=""/>
        <dsp:cNvSpPr/>
      </dsp:nvSpPr>
      <dsp:spPr>
        <a:xfrm>
          <a:off x="0" y="2749018"/>
          <a:ext cx="10895369" cy="636480"/>
        </a:xfrm>
        <a:prstGeom prst="round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NO CELL PHONES ARE ALLOWED DURING LUNCH FOR ANY GRADE AT ANY TIME. </a:t>
          </a:r>
        </a:p>
      </dsp:txBody>
      <dsp:txXfrm>
        <a:off x="31070" y="2780088"/>
        <a:ext cx="10833229" cy="57434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1D7B8A-020A-45A4-A826-759CB793D824}">
      <dsp:nvSpPr>
        <dsp:cNvPr id="0" name=""/>
        <dsp:cNvSpPr/>
      </dsp:nvSpPr>
      <dsp:spPr>
        <a:xfrm>
          <a:off x="512907" y="1544"/>
          <a:ext cx="2481028" cy="1488617"/>
        </a:xfrm>
        <a:prstGeom prst="rect">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1-School uniform bottoms(blue,khaki) must be worn everyday. Polos are to be worn everyday Monday-Thursday. Spirit shirts are allowed on Fridays only.</a:t>
          </a:r>
        </a:p>
      </dsp:txBody>
      <dsp:txXfrm>
        <a:off x="512907" y="1544"/>
        <a:ext cx="2481028" cy="1488617"/>
      </dsp:txXfrm>
    </dsp:sp>
    <dsp:sp modelId="{64715C70-AB77-4E70-8315-D5F9F482D7BE}">
      <dsp:nvSpPr>
        <dsp:cNvPr id="0" name=""/>
        <dsp:cNvSpPr/>
      </dsp:nvSpPr>
      <dsp:spPr>
        <a:xfrm>
          <a:off x="3242039" y="1544"/>
          <a:ext cx="2481028" cy="1488617"/>
        </a:xfrm>
        <a:prstGeom prst="rect">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2-Sweatshirts are to be Blue, Red, Black, Gray or White only, unless a RP sweatshirt purchased through PTSA website. Polos are worn under sweatshirts.</a:t>
          </a:r>
        </a:p>
      </dsp:txBody>
      <dsp:txXfrm>
        <a:off x="3242039" y="1544"/>
        <a:ext cx="2481028" cy="1488617"/>
      </dsp:txXfrm>
    </dsp:sp>
    <dsp:sp modelId="{979B02D7-96B0-4CA2-BFD3-1903BABCFE81}">
      <dsp:nvSpPr>
        <dsp:cNvPr id="0" name=""/>
        <dsp:cNvSpPr/>
      </dsp:nvSpPr>
      <dsp:spPr>
        <a:xfrm>
          <a:off x="5971171" y="1544"/>
          <a:ext cx="2481028" cy="1488617"/>
        </a:xfrm>
        <a:prstGeom prst="rect">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3-Shoes shall be worn. Bedroom slippers are unacceptable. Crocs must be worn in sport mode, with strap down around heel.</a:t>
          </a:r>
        </a:p>
      </dsp:txBody>
      <dsp:txXfrm>
        <a:off x="5971171" y="1544"/>
        <a:ext cx="2481028" cy="1488617"/>
      </dsp:txXfrm>
    </dsp:sp>
    <dsp:sp modelId="{B5CB2ECA-9A23-4B28-BB81-63EC9372AF45}">
      <dsp:nvSpPr>
        <dsp:cNvPr id="0" name=""/>
        <dsp:cNvSpPr/>
      </dsp:nvSpPr>
      <dsp:spPr>
        <a:xfrm>
          <a:off x="8700303" y="1544"/>
          <a:ext cx="2481028" cy="1488617"/>
        </a:xfrm>
        <a:prstGeom prst="rect">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4-Clothing that exposes the shoulder, tube tops, spaghetti straps or similar clothing may be worn only with a blouse or shirt.</a:t>
          </a:r>
        </a:p>
      </dsp:txBody>
      <dsp:txXfrm>
        <a:off x="8700303" y="1544"/>
        <a:ext cx="2481028" cy="1488617"/>
      </dsp:txXfrm>
    </dsp:sp>
    <dsp:sp modelId="{85900EAC-DD29-4F8B-85FF-5509D9B5AABF}">
      <dsp:nvSpPr>
        <dsp:cNvPr id="0" name=""/>
        <dsp:cNvSpPr/>
      </dsp:nvSpPr>
      <dsp:spPr>
        <a:xfrm>
          <a:off x="512907" y="1738264"/>
          <a:ext cx="2481028" cy="1488617"/>
        </a:xfrm>
        <a:prstGeom prst="rect">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5-Clothing exposing the torso or the midriff either front, back or sides shall not be worn.</a:t>
          </a:r>
        </a:p>
      </dsp:txBody>
      <dsp:txXfrm>
        <a:off x="512907" y="1738264"/>
        <a:ext cx="2481028" cy="1488617"/>
      </dsp:txXfrm>
    </dsp:sp>
    <dsp:sp modelId="{DDC1B8B0-D05F-4A16-B499-9504DFB66BE6}">
      <dsp:nvSpPr>
        <dsp:cNvPr id="0" name=""/>
        <dsp:cNvSpPr/>
      </dsp:nvSpPr>
      <dsp:spPr>
        <a:xfrm>
          <a:off x="3242039" y="1738264"/>
          <a:ext cx="2481028" cy="1488617"/>
        </a:xfrm>
        <a:prstGeom prst="rect">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6-Clothing not properly fastened or with tears that are indecent shall not be worn.</a:t>
          </a:r>
        </a:p>
      </dsp:txBody>
      <dsp:txXfrm>
        <a:off x="3242039" y="1738264"/>
        <a:ext cx="2481028" cy="1488617"/>
      </dsp:txXfrm>
    </dsp:sp>
    <dsp:sp modelId="{DF88EF6B-CF29-4DCF-98E1-58B15620F038}">
      <dsp:nvSpPr>
        <dsp:cNvPr id="0" name=""/>
        <dsp:cNvSpPr/>
      </dsp:nvSpPr>
      <dsp:spPr>
        <a:xfrm>
          <a:off x="5971171" y="1738264"/>
          <a:ext cx="2481028" cy="1488617"/>
        </a:xfrm>
        <a:prstGeom prst="rect">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7-Clothing traditionally designed as under garments or sleepwear shall not be worn as outer garments. Underwear shall not be visible.</a:t>
          </a:r>
        </a:p>
      </dsp:txBody>
      <dsp:txXfrm>
        <a:off x="5971171" y="1738264"/>
        <a:ext cx="2481028" cy="1488617"/>
      </dsp:txXfrm>
    </dsp:sp>
    <dsp:sp modelId="{09A7C2BA-77D2-47B1-A9D0-9D44559EA7A0}">
      <dsp:nvSpPr>
        <dsp:cNvPr id="0" name=""/>
        <dsp:cNvSpPr/>
      </dsp:nvSpPr>
      <dsp:spPr>
        <a:xfrm>
          <a:off x="8700303" y="1738264"/>
          <a:ext cx="2481028" cy="1488617"/>
        </a:xfrm>
        <a:prstGeom prst="rect">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8-Boy’s shirts shall have sleeves.</a:t>
          </a:r>
        </a:p>
      </dsp:txBody>
      <dsp:txXfrm>
        <a:off x="8700303" y="1738264"/>
        <a:ext cx="2481028" cy="1488617"/>
      </dsp:txXfrm>
    </dsp:sp>
    <dsp:sp modelId="{FAD419C7-EAB1-4154-9833-DCE4CA1D1552}">
      <dsp:nvSpPr>
        <dsp:cNvPr id="0" name=""/>
        <dsp:cNvSpPr/>
      </dsp:nvSpPr>
      <dsp:spPr>
        <a:xfrm>
          <a:off x="1877473" y="3474984"/>
          <a:ext cx="2481028" cy="1488617"/>
        </a:xfrm>
        <a:prstGeom prst="rect">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9-Head-covering shall not be worn in the building unless required for religious observance or health related reasons.</a:t>
          </a:r>
        </a:p>
      </dsp:txBody>
      <dsp:txXfrm>
        <a:off x="1877473" y="3474984"/>
        <a:ext cx="2481028" cy="1488617"/>
      </dsp:txXfrm>
    </dsp:sp>
    <dsp:sp modelId="{4E352DEA-F207-400F-B82B-AEDEC14814FC}">
      <dsp:nvSpPr>
        <dsp:cNvPr id="0" name=""/>
        <dsp:cNvSpPr/>
      </dsp:nvSpPr>
      <dsp:spPr>
        <a:xfrm>
          <a:off x="4606605" y="3474984"/>
          <a:ext cx="2481028" cy="1488617"/>
        </a:xfrm>
        <a:prstGeom prst="rect">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10-Mini-skirts, mini dresses, short shorts and leggings by themselves are not permitted. Hemlines shall be no shorter than finger-tip length.</a:t>
          </a:r>
        </a:p>
      </dsp:txBody>
      <dsp:txXfrm>
        <a:off x="4606605" y="3474984"/>
        <a:ext cx="2481028" cy="1488617"/>
      </dsp:txXfrm>
    </dsp:sp>
    <dsp:sp modelId="{46ED062C-E313-4BCD-BF0D-68A01F457E87}">
      <dsp:nvSpPr>
        <dsp:cNvPr id="0" name=""/>
        <dsp:cNvSpPr/>
      </dsp:nvSpPr>
      <dsp:spPr>
        <a:xfrm>
          <a:off x="7335737" y="3474984"/>
          <a:ext cx="2481028" cy="1488617"/>
        </a:xfrm>
        <a:prstGeom prst="rect">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11-Garments and/or jewelry which display or suggest sexual, vulgar, drug, gang, weapons or alcohol related wording or graphics which provokes or may tend to provoke violence or disruption in the school, shall not be worn.</a:t>
          </a:r>
        </a:p>
      </dsp:txBody>
      <dsp:txXfrm>
        <a:off x="7335737" y="3474984"/>
        <a:ext cx="2481028" cy="148861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dirty="0"/>
              <a:t>Click to edit Master title style</a:t>
            </a:r>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4AAD347D-5ACD-4C99-B74B-A9C85AD731AF}" type="datetimeFigureOut">
              <a:rPr lang="en-US" dirty="0"/>
              <a:t>7/31/2023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683371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7/31/2023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811389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dirty="0"/>
              <a:t>Click to edit Master title style</a:t>
            </a:r>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73494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dirty="0"/>
              <a:t>Click to edit Master title style</a:t>
            </a:r>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dirty="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6213654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0059199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dirty="0"/>
              <a:t>Click to edit Master title style</a:t>
            </a:r>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7/31/2023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5290219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dirty="0"/>
              <a:t>Click to edit Master title style</a:t>
            </a:r>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7/31/2023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6412003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nchorCtr="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509A250-FF31-4206-8172-F9D3106AACB1}" type="datetimeFigureOut">
              <a:rPr lang="en-US" dirty="0"/>
              <a:t>7/31/2023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41792870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dirty="0"/>
              <a:t>Click to edit Master title style</a:t>
            </a:r>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509A250-FF31-4206-8172-F9D3106AACB1}" type="datetimeFigureOut">
              <a:rPr lang="en-US" dirty="0"/>
              <a:t>7/31/2023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9532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p:txBody>
          <a:bodyPr/>
          <a:lstStyle/>
          <a:p>
            <a:fld id="{4509A250-FF31-4206-8172-F9D3106AACB1}" type="datetimeFigureOut">
              <a:rPr lang="en-US" dirty="0"/>
              <a:t>7/31/2023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532428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7/31/2023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068767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9796027F-7875-4030-9381-8BD8C4F21935}" type="datetimeFigureOut">
              <a:rPr lang="en-US" dirty="0"/>
              <a:t>7/31/2023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893478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796027F-7875-4030-9381-8BD8C4F21935}" type="datetimeFigureOut">
              <a:rPr lang="en-US" dirty="0"/>
              <a:t>7/31/2023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611799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7" name="Date Placeholder 2"/>
          <p:cNvSpPr>
            <a:spLocks noGrp="1"/>
          </p:cNvSpPr>
          <p:nvPr>
            <p:ph type="dt" sz="half" idx="10"/>
          </p:nvPr>
        </p:nvSpPr>
        <p:spPr/>
        <p:txBody>
          <a:bodyPr/>
          <a:lstStyle/>
          <a:p>
            <a:fld id="{4509A250-FF31-4206-8172-F9D3106AACB1}" type="datetimeFigureOut">
              <a:rPr lang="en-US" dirty="0"/>
              <a:t>7/31/2023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669738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7/31/2023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62139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dirty="0"/>
              <a:t>Click to edit Master title style</a:t>
            </a:r>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7/31/2023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521469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dirty="0"/>
              <a:t>Click to edit Master title style</a:t>
            </a:r>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7/31/2023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229266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7/31/2023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extLst>
      <p:ext uri="{BB962C8B-B14F-4D97-AF65-F5344CB8AC3E}">
        <p14:creationId xmlns:p14="http://schemas.microsoft.com/office/powerpoint/2010/main" val="4192228184"/>
      </p:ext>
    </p:extLst>
  </p:cSld>
  <p:clrMap bg1="dk1" tx1="lt1" bg2="dk2" tx2="lt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 id="2147483775" r:id="rId12"/>
    <p:sldLayoutId id="2147483776" r:id="rId13"/>
    <p:sldLayoutId id="2147483777" r:id="rId14"/>
    <p:sldLayoutId id="2147483778" r:id="rId15"/>
    <p:sldLayoutId id="2147483779" r:id="rId16"/>
    <p:sldLayoutId id="2147483780"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7.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7.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7.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7.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Triangular abstract background">
            <a:extLst>
              <a:ext uri="{FF2B5EF4-FFF2-40B4-BE49-F238E27FC236}">
                <a16:creationId xmlns:a16="http://schemas.microsoft.com/office/drawing/2014/main" id="{DF4C80D2-B5A4-4442-B0A8-4F689DFA6DEE}"/>
              </a:ext>
            </a:extLst>
          </p:cNvPr>
          <p:cNvPicPr>
            <a:picLocks noChangeAspect="1"/>
          </p:cNvPicPr>
          <p:nvPr/>
        </p:nvPicPr>
        <p:blipFill rotWithShape="1">
          <a:blip r:embed="rId2"/>
          <a:srcRect t="15605" r="-2" b="-2"/>
          <a:stretch/>
        </p:blipFill>
        <p:spPr>
          <a:xfrm>
            <a:off x="20" y="10"/>
            <a:ext cx="12191980" cy="6857990"/>
          </a:xfrm>
          <a:prstGeom prst="rect">
            <a:avLst/>
          </a:prstGeom>
        </p:spPr>
      </p:pic>
      <p:sp>
        <p:nvSpPr>
          <p:cNvPr id="3" name="Subtitle 2"/>
          <p:cNvSpPr>
            <a:spLocks noGrp="1"/>
          </p:cNvSpPr>
          <p:nvPr>
            <p:ph type="subTitle" idx="1"/>
          </p:nvPr>
        </p:nvSpPr>
        <p:spPr>
          <a:xfrm>
            <a:off x="797105" y="2623297"/>
            <a:ext cx="10531531" cy="4066096"/>
          </a:xfrm>
        </p:spPr>
        <p:txBody>
          <a:bodyPr vert="horz" lIns="91440" tIns="45720" rIns="91440" bIns="45720" rtlCol="0" anchor="t">
            <a:normAutofit lnSpcReduction="10000"/>
          </a:bodyPr>
          <a:lstStyle/>
          <a:p>
            <a:pPr algn="ctr"/>
            <a:r>
              <a:rPr lang="en-US" sz="5400" dirty="0">
                <a:solidFill>
                  <a:schemeClr val="bg2">
                    <a:lumMod val="75000"/>
                  </a:schemeClr>
                </a:solidFill>
                <a:latin typeface="Bookman Old Style"/>
              </a:rPr>
              <a:t>Roland Park MYP</a:t>
            </a:r>
          </a:p>
          <a:p>
            <a:pPr algn="ctr"/>
            <a:r>
              <a:rPr lang="en-US" sz="5400" b="1" dirty="0">
                <a:solidFill>
                  <a:schemeClr val="bg2">
                    <a:lumMod val="75000"/>
                  </a:schemeClr>
                </a:solidFill>
                <a:latin typeface="Bookman Old Style"/>
                <a:ea typeface="+mj-lt"/>
                <a:cs typeface="+mj-lt"/>
              </a:rPr>
              <a:t>School Procedures and Information</a:t>
            </a:r>
            <a:br>
              <a:rPr lang="en-US" sz="5400" b="1" dirty="0">
                <a:solidFill>
                  <a:schemeClr val="bg2">
                    <a:lumMod val="75000"/>
                  </a:schemeClr>
                </a:solidFill>
                <a:latin typeface="Bookman Old Style"/>
                <a:ea typeface="+mj-lt"/>
                <a:cs typeface="+mj-lt"/>
              </a:rPr>
            </a:br>
            <a:r>
              <a:rPr lang="en-US" sz="5400" b="1" dirty="0">
                <a:solidFill>
                  <a:schemeClr val="bg2">
                    <a:lumMod val="75000"/>
                  </a:schemeClr>
                </a:solidFill>
                <a:latin typeface="Bookman Old Style"/>
                <a:ea typeface="+mj-lt"/>
                <a:cs typeface="+mj-lt"/>
              </a:rPr>
              <a:t>2023 – 2024</a:t>
            </a:r>
            <a:br>
              <a:rPr lang="en-US" sz="4000" b="1" dirty="0">
                <a:solidFill>
                  <a:schemeClr val="bg2">
                    <a:lumMod val="75000"/>
                  </a:schemeClr>
                </a:solidFill>
                <a:ea typeface="+mj-lt"/>
                <a:cs typeface="+mj-lt"/>
              </a:rPr>
            </a:br>
            <a:endParaRPr lang="en-US" sz="4000" dirty="0">
              <a:ea typeface="+mj-lt"/>
              <a:cs typeface="+mj-lt"/>
            </a:endParaRPr>
          </a:p>
        </p:txBody>
      </p:sp>
      <p:pic>
        <p:nvPicPr>
          <p:cNvPr id="5" name="Picture 5">
            <a:extLst>
              <a:ext uri="{FF2B5EF4-FFF2-40B4-BE49-F238E27FC236}">
                <a16:creationId xmlns:a16="http://schemas.microsoft.com/office/drawing/2014/main" id="{EA9B4567-AFC3-4244-918B-62A7289E05D9}"/>
              </a:ext>
            </a:extLst>
          </p:cNvPr>
          <p:cNvPicPr>
            <a:picLocks noChangeAspect="1"/>
          </p:cNvPicPr>
          <p:nvPr/>
        </p:nvPicPr>
        <p:blipFill>
          <a:blip r:embed="rId3"/>
          <a:stretch>
            <a:fillRect/>
          </a:stretch>
        </p:blipFill>
        <p:spPr>
          <a:xfrm>
            <a:off x="3999271" y="146041"/>
            <a:ext cx="4193458" cy="2141404"/>
          </a:xfrm>
          <a:prstGeom prst="rect">
            <a:avLst/>
          </a:prstGeom>
        </p:spPr>
      </p:pic>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useBgFill="1">
        <p:nvSpPr>
          <p:cNvPr id="11" name="Rectangle 7">
            <a:extLst>
              <a:ext uri="{FF2B5EF4-FFF2-40B4-BE49-F238E27FC236}">
                <a16:creationId xmlns:a16="http://schemas.microsoft.com/office/drawing/2014/main" id="{0D9B8FD4-CDEB-4EB4-B4DE-C89E11938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3" name="Freeform 36">
            <a:extLst>
              <a:ext uri="{FF2B5EF4-FFF2-40B4-BE49-F238E27FC236}">
                <a16:creationId xmlns:a16="http://schemas.microsoft.com/office/drawing/2014/main" id="{5A2E3D1D-9E9F-4739-BA14-D4D7FA9FB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sp>
        <p:nvSpPr>
          <p:cNvPr id="15" name="Freeform: Shape 11">
            <a:extLst>
              <a:ext uri="{FF2B5EF4-FFF2-40B4-BE49-F238E27FC236}">
                <a16:creationId xmlns:a16="http://schemas.microsoft.com/office/drawing/2014/main" id="{1FFB365B-E9DC-4859-B8AB-CB83EEBE4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3">
            <a:extLst>
              <a:ext uri="{FF2B5EF4-FFF2-40B4-BE49-F238E27FC236}">
                <a16:creationId xmlns:a16="http://schemas.microsoft.com/office/drawing/2014/main" id="{8ADAB9C8-EB37-4914-A699-C716FC8FE4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6AF71022-C585-4D0E-B6DF-4F93137D4170}"/>
              </a:ext>
            </a:extLst>
          </p:cNvPr>
          <p:cNvSpPr>
            <a:spLocks noGrp="1"/>
          </p:cNvSpPr>
          <p:nvPr>
            <p:ph type="title"/>
          </p:nvPr>
        </p:nvSpPr>
        <p:spPr>
          <a:xfrm>
            <a:off x="653143" y="1645920"/>
            <a:ext cx="3522879" cy="4470821"/>
          </a:xfrm>
        </p:spPr>
        <p:txBody>
          <a:bodyPr>
            <a:normAutofit/>
          </a:bodyPr>
          <a:lstStyle/>
          <a:p>
            <a:pPr algn="r"/>
            <a:r>
              <a:rPr lang="en-US">
                <a:solidFill>
                  <a:schemeClr val="bg2"/>
                </a:solidFill>
              </a:rPr>
              <a:t>Dismissal Procedures</a:t>
            </a:r>
          </a:p>
        </p:txBody>
      </p:sp>
      <p:sp>
        <p:nvSpPr>
          <p:cNvPr id="3" name="Content Placeholder 2">
            <a:extLst>
              <a:ext uri="{FF2B5EF4-FFF2-40B4-BE49-F238E27FC236}">
                <a16:creationId xmlns:a16="http://schemas.microsoft.com/office/drawing/2014/main" id="{0593CB55-1099-440C-BEC6-88062C59357F}"/>
              </a:ext>
            </a:extLst>
          </p:cNvPr>
          <p:cNvSpPr>
            <a:spLocks noGrp="1"/>
          </p:cNvSpPr>
          <p:nvPr>
            <p:ph idx="1"/>
          </p:nvPr>
        </p:nvSpPr>
        <p:spPr>
          <a:xfrm>
            <a:off x="5265561" y="1215760"/>
            <a:ext cx="6269434" cy="5306562"/>
          </a:xfrm>
        </p:spPr>
        <p:txBody>
          <a:bodyPr vert="horz" lIns="91440" tIns="45720" rIns="91440" bIns="45720" rtlCol="0" anchor="t">
            <a:normAutofit fontScale="92500" lnSpcReduction="10000"/>
          </a:bodyPr>
          <a:lstStyle/>
          <a:p>
            <a:r>
              <a:rPr lang="en-US" dirty="0">
                <a:ea typeface="+mj-lt"/>
                <a:cs typeface="+mj-lt"/>
              </a:rPr>
              <a:t>STUDENTS ARE TO REPORT DIRECTLY TO THEIR DISMISSAL LOCATIONS WHEN SPECIFIC ANNOUNCEMENT IS MADE FOR YOUR GRADE LEVEL.</a:t>
            </a:r>
          </a:p>
          <a:p>
            <a:pPr>
              <a:buClr>
                <a:srgbClr val="8AD0D6"/>
              </a:buClr>
              <a:buFont typeface="Wingdings" charset="2"/>
              <a:buChar char="Ø"/>
            </a:pPr>
            <a:r>
              <a:rPr lang="en-US" dirty="0">
                <a:ea typeface="+mj-lt"/>
                <a:cs typeface="+mj-lt"/>
              </a:rPr>
              <a:t>AT NO TIME ARE MYP STUDENTS TO USE THE PYP RESTROOMS.</a:t>
            </a:r>
          </a:p>
          <a:p>
            <a:pPr>
              <a:buClr>
                <a:srgbClr val="8AD0D6"/>
              </a:buClr>
              <a:buFont typeface="Wingdings" charset="2"/>
              <a:buChar char="Ø"/>
            </a:pPr>
            <a:r>
              <a:rPr lang="en-US" dirty="0">
                <a:ea typeface="+mj-lt"/>
                <a:cs typeface="+mj-lt"/>
              </a:rPr>
              <a:t>ATHLETES WILL BE HELD TO 2:40 OR 3:40 AND WILL REPORT DIRECTLY TO GYM FOR PRACTICE OR GAME. </a:t>
            </a:r>
          </a:p>
          <a:p>
            <a:pPr>
              <a:buClr>
                <a:srgbClr val="8AD0D6"/>
              </a:buClr>
              <a:buFont typeface="Wingdings" charset="2"/>
              <a:buChar char="Ø"/>
            </a:pPr>
            <a:r>
              <a:rPr lang="en-US" dirty="0">
                <a:ea typeface="+mj-lt"/>
                <a:cs typeface="+mj-lt"/>
              </a:rPr>
              <a:t>ONCE YOU EXIT CAMPUS, STUDENTS ARE NOT PERMITTED TO RE-ENTER FOR ANY REASON. </a:t>
            </a:r>
          </a:p>
          <a:p>
            <a:pPr>
              <a:buClr>
                <a:srgbClr val="8AD0D6"/>
              </a:buClr>
            </a:pPr>
            <a:r>
              <a:rPr lang="en-US" dirty="0">
                <a:ea typeface="+mj-lt"/>
                <a:cs typeface="+mj-lt"/>
              </a:rPr>
              <a:t>EMPLOYEES STUDENTS ARE EXPECTED TO REPORT DIRECTLY PARENTS CLASSROOM/OFFICE WHEN YOUR GRADE LEVEL IS DISMISSED.</a:t>
            </a:r>
          </a:p>
          <a:p>
            <a:pPr>
              <a:buClr>
                <a:srgbClr val="8AD0D6"/>
              </a:buClr>
            </a:pPr>
            <a:r>
              <a:rPr lang="en-US" dirty="0">
                <a:ea typeface="+mj-lt"/>
                <a:cs typeface="+mj-lt"/>
              </a:rPr>
              <a:t>IF A STUDENT FAILS TO COMPLY WITH ANY OF THE ABOVE PROCEDUES, THEY WILL CONSIDERED OUT OF AREA AND WILL SUBJECT TO DISCIPLINE.</a:t>
            </a:r>
          </a:p>
          <a:p>
            <a:pPr>
              <a:buClr>
                <a:srgbClr val="8AD0D6"/>
              </a:buClr>
              <a:buFont typeface="Wingdings" charset="2"/>
              <a:buChar char="Ø"/>
            </a:pPr>
            <a:endParaRPr lang="en-US" dirty="0">
              <a:solidFill>
                <a:srgbClr val="FF0000"/>
              </a:solidFill>
            </a:endParaRPr>
          </a:p>
        </p:txBody>
      </p:sp>
      <p:pic>
        <p:nvPicPr>
          <p:cNvPr id="4" name="Picture 5">
            <a:extLst>
              <a:ext uri="{FF2B5EF4-FFF2-40B4-BE49-F238E27FC236}">
                <a16:creationId xmlns:a16="http://schemas.microsoft.com/office/drawing/2014/main" id="{0C5ABB1B-245F-4989-9411-0BEAD5796E66}"/>
              </a:ext>
            </a:extLst>
          </p:cNvPr>
          <p:cNvPicPr>
            <a:picLocks noChangeAspect="1"/>
          </p:cNvPicPr>
          <p:nvPr/>
        </p:nvPicPr>
        <p:blipFill>
          <a:blip r:embed="rId3"/>
          <a:stretch>
            <a:fillRect/>
          </a:stretch>
        </p:blipFill>
        <p:spPr>
          <a:xfrm>
            <a:off x="10288302" y="660426"/>
            <a:ext cx="985684" cy="494502"/>
          </a:xfrm>
          <a:prstGeom prst="rect">
            <a:avLst/>
          </a:prstGeom>
        </p:spPr>
      </p:pic>
    </p:spTree>
    <p:extLst>
      <p:ext uri="{BB962C8B-B14F-4D97-AF65-F5344CB8AC3E}">
        <p14:creationId xmlns:p14="http://schemas.microsoft.com/office/powerpoint/2010/main" val="3589201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F747F1B4-B831-4277-8AB0-32767F7EB7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7" name="Freeform 7">
            <a:extLst>
              <a:ext uri="{FF2B5EF4-FFF2-40B4-BE49-F238E27FC236}">
                <a16:creationId xmlns:a16="http://schemas.microsoft.com/office/drawing/2014/main" id="{D80CFA21-AB7C-4BEB-9BFF-05764FBBF3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18F6F3F7-C2A8-4291-81C5-A60E2B6C2E86}"/>
              </a:ext>
            </a:extLst>
          </p:cNvPr>
          <p:cNvSpPr>
            <a:spLocks noGrp="1"/>
          </p:cNvSpPr>
          <p:nvPr>
            <p:ph type="title"/>
          </p:nvPr>
        </p:nvSpPr>
        <p:spPr>
          <a:xfrm>
            <a:off x="648930" y="629267"/>
            <a:ext cx="9252154" cy="1016654"/>
          </a:xfrm>
        </p:spPr>
        <p:txBody>
          <a:bodyPr>
            <a:normAutofit/>
          </a:bodyPr>
          <a:lstStyle/>
          <a:p>
            <a:r>
              <a:rPr lang="en-US">
                <a:solidFill>
                  <a:srgbClr val="EBEBEB"/>
                </a:solidFill>
              </a:rPr>
              <a:t>Cell Phone Policy</a:t>
            </a:r>
          </a:p>
        </p:txBody>
      </p:sp>
      <p:sp>
        <p:nvSpPr>
          <p:cNvPr id="8" name="Rectangle 12">
            <a:extLst>
              <a:ext uri="{FF2B5EF4-FFF2-40B4-BE49-F238E27FC236}">
                <a16:creationId xmlns:a16="http://schemas.microsoft.com/office/drawing/2014/main" id="{12F7E335-851A-4CAE-B09F-E657819D4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 name="Freeform: Shape 14">
            <a:extLst>
              <a:ext uri="{FF2B5EF4-FFF2-40B4-BE49-F238E27FC236}">
                <a16:creationId xmlns:a16="http://schemas.microsoft.com/office/drawing/2014/main" id="{10B541F0-7F6E-402E-84D8-CF96EACA5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8" cy="5095933"/>
          </a:xfrm>
          <a:custGeom>
            <a:avLst/>
            <a:gdLst>
              <a:gd name="connsiteX0" fmla="*/ 1 w 12192418"/>
              <a:gd name="connsiteY0" fmla="*/ 0 h 5095933"/>
              <a:gd name="connsiteX1" fmla="*/ 71932 w 12192418"/>
              <a:gd name="connsiteY1" fmla="*/ 12261 h 5095933"/>
              <a:gd name="connsiteX2" fmla="*/ 282849 w 12192418"/>
              <a:gd name="connsiteY2" fmla="*/ 48343 h 5095933"/>
              <a:gd name="connsiteX3" fmla="*/ 436464 w 12192418"/>
              <a:gd name="connsiteY3" fmla="*/ 73565 h 5095933"/>
              <a:gd name="connsiteX4" fmla="*/ 619339 w 12192418"/>
              <a:gd name="connsiteY4" fmla="*/ 100188 h 5095933"/>
              <a:gd name="connsiteX5" fmla="*/ 836351 w 12192418"/>
              <a:gd name="connsiteY5" fmla="*/ 132066 h 5095933"/>
              <a:gd name="connsiteX6" fmla="*/ 1076528 w 12192418"/>
              <a:gd name="connsiteY6" fmla="*/ 165696 h 5095933"/>
              <a:gd name="connsiteX7" fmla="*/ 1347184 w 12192418"/>
              <a:gd name="connsiteY7" fmla="*/ 201077 h 5095933"/>
              <a:gd name="connsiteX8" fmla="*/ 1642223 w 12192418"/>
              <a:gd name="connsiteY8" fmla="*/ 238560 h 5095933"/>
              <a:gd name="connsiteX9" fmla="*/ 1962864 w 12192418"/>
              <a:gd name="connsiteY9" fmla="*/ 276043 h 5095933"/>
              <a:gd name="connsiteX10" fmla="*/ 2304232 w 12192418"/>
              <a:gd name="connsiteY10" fmla="*/ 314227 h 5095933"/>
              <a:gd name="connsiteX11" fmla="*/ 2672421 w 12192418"/>
              <a:gd name="connsiteY11" fmla="*/ 349608 h 5095933"/>
              <a:gd name="connsiteX12" fmla="*/ 3057678 w 12192418"/>
              <a:gd name="connsiteY12" fmla="*/ 383588 h 5095933"/>
              <a:gd name="connsiteX13" fmla="*/ 3464881 w 12192418"/>
              <a:gd name="connsiteY13" fmla="*/ 414415 h 5095933"/>
              <a:gd name="connsiteX14" fmla="*/ 3889152 w 12192418"/>
              <a:gd name="connsiteY14" fmla="*/ 443841 h 5095933"/>
              <a:gd name="connsiteX15" fmla="*/ 4331710 w 12192418"/>
              <a:gd name="connsiteY15" fmla="*/ 471515 h 5095933"/>
              <a:gd name="connsiteX16" fmla="*/ 4558476 w 12192418"/>
              <a:gd name="connsiteY16" fmla="*/ 481324 h 5095933"/>
              <a:gd name="connsiteX17" fmla="*/ 4790118 w 12192418"/>
              <a:gd name="connsiteY17" fmla="*/ 492183 h 5095933"/>
              <a:gd name="connsiteX18" fmla="*/ 5025418 w 12192418"/>
              <a:gd name="connsiteY18" fmla="*/ 502342 h 5095933"/>
              <a:gd name="connsiteX19" fmla="*/ 5261937 w 12192418"/>
              <a:gd name="connsiteY19" fmla="*/ 508998 h 5095933"/>
              <a:gd name="connsiteX20" fmla="*/ 5503332 w 12192418"/>
              <a:gd name="connsiteY20" fmla="*/ 514953 h 5095933"/>
              <a:gd name="connsiteX21" fmla="*/ 5747167 w 12192418"/>
              <a:gd name="connsiteY21" fmla="*/ 521259 h 5095933"/>
              <a:gd name="connsiteX22" fmla="*/ 5995877 w 12192418"/>
              <a:gd name="connsiteY22" fmla="*/ 525463 h 5095933"/>
              <a:gd name="connsiteX23" fmla="*/ 6247026 w 12192418"/>
              <a:gd name="connsiteY23" fmla="*/ 525463 h 5095933"/>
              <a:gd name="connsiteX24" fmla="*/ 6500613 w 12192418"/>
              <a:gd name="connsiteY24" fmla="*/ 527565 h 5095933"/>
              <a:gd name="connsiteX25" fmla="*/ 6756639 w 12192418"/>
              <a:gd name="connsiteY25" fmla="*/ 525463 h 5095933"/>
              <a:gd name="connsiteX26" fmla="*/ 7016322 w 12192418"/>
              <a:gd name="connsiteY26" fmla="*/ 521259 h 5095933"/>
              <a:gd name="connsiteX27" fmla="*/ 7276005 w 12192418"/>
              <a:gd name="connsiteY27" fmla="*/ 517406 h 5095933"/>
              <a:gd name="connsiteX28" fmla="*/ 7539345 w 12192418"/>
              <a:gd name="connsiteY28" fmla="*/ 508998 h 5095933"/>
              <a:gd name="connsiteX29" fmla="*/ 7805124 w 12192418"/>
              <a:gd name="connsiteY29" fmla="*/ 500241 h 5095933"/>
              <a:gd name="connsiteX30" fmla="*/ 8070903 w 12192418"/>
              <a:gd name="connsiteY30" fmla="*/ 490082 h 5095933"/>
              <a:gd name="connsiteX31" fmla="*/ 8339121 w 12192418"/>
              <a:gd name="connsiteY31" fmla="*/ 475719 h 5095933"/>
              <a:gd name="connsiteX32" fmla="*/ 8609776 w 12192418"/>
              <a:gd name="connsiteY32" fmla="*/ 458554 h 5095933"/>
              <a:gd name="connsiteX33" fmla="*/ 8881651 w 12192418"/>
              <a:gd name="connsiteY33" fmla="*/ 442089 h 5095933"/>
              <a:gd name="connsiteX34" fmla="*/ 9153526 w 12192418"/>
              <a:gd name="connsiteY34" fmla="*/ 421071 h 5095933"/>
              <a:gd name="connsiteX35" fmla="*/ 9429058 w 12192418"/>
              <a:gd name="connsiteY35" fmla="*/ 395849 h 5095933"/>
              <a:gd name="connsiteX36" fmla="*/ 9700933 w 12192418"/>
              <a:gd name="connsiteY36" fmla="*/ 370626 h 5095933"/>
              <a:gd name="connsiteX37" fmla="*/ 9977684 w 12192418"/>
              <a:gd name="connsiteY37" fmla="*/ 341551 h 5095933"/>
              <a:gd name="connsiteX38" fmla="*/ 10255655 w 12192418"/>
              <a:gd name="connsiteY38" fmla="*/ 309673 h 5095933"/>
              <a:gd name="connsiteX39" fmla="*/ 10529968 w 12192418"/>
              <a:gd name="connsiteY39" fmla="*/ 276043 h 5095933"/>
              <a:gd name="connsiteX40" fmla="*/ 10807939 w 12192418"/>
              <a:gd name="connsiteY40" fmla="*/ 236809 h 5095933"/>
              <a:gd name="connsiteX41" fmla="*/ 11084690 w 12192418"/>
              <a:gd name="connsiteY41" fmla="*/ 194772 h 5095933"/>
              <a:gd name="connsiteX42" fmla="*/ 11362661 w 12192418"/>
              <a:gd name="connsiteY42" fmla="*/ 153085 h 5095933"/>
              <a:gd name="connsiteX43" fmla="*/ 11639412 w 12192418"/>
              <a:gd name="connsiteY43" fmla="*/ 104392 h 5095933"/>
              <a:gd name="connsiteX44" fmla="*/ 11914945 w 12192418"/>
              <a:gd name="connsiteY44" fmla="*/ 54648 h 5095933"/>
              <a:gd name="connsiteX45" fmla="*/ 12191696 w 12192418"/>
              <a:gd name="connsiteY45" fmla="*/ 2452 h 5095933"/>
              <a:gd name="connsiteX46" fmla="*/ 12191696 w 12192418"/>
              <a:gd name="connsiteY46" fmla="*/ 2109542 h 5095933"/>
              <a:gd name="connsiteX47" fmla="*/ 12191999 w 12192418"/>
              <a:gd name="connsiteY47" fmla="*/ 2109542 h 5095933"/>
              <a:gd name="connsiteX48" fmla="*/ 12191999 w 12192418"/>
              <a:gd name="connsiteY48" fmla="*/ 2802467 h 5095933"/>
              <a:gd name="connsiteX49" fmla="*/ 12192418 w 12192418"/>
              <a:gd name="connsiteY49" fmla="*/ 2802467 h 5095933"/>
              <a:gd name="connsiteX50" fmla="*/ 12192418 w 12192418"/>
              <a:gd name="connsiteY50" fmla="*/ 5095933 h 5095933"/>
              <a:gd name="connsiteX51" fmla="*/ 1 w 12192418"/>
              <a:gd name="connsiteY51" fmla="*/ 5095933 h 5095933"/>
              <a:gd name="connsiteX52" fmla="*/ 1 w 12192418"/>
              <a:gd name="connsiteY52" fmla="*/ 4074529 h 5095933"/>
              <a:gd name="connsiteX53" fmla="*/ 0 w 12192418"/>
              <a:gd name="connsiteY53" fmla="*/ 4074529 h 5095933"/>
              <a:gd name="connsiteX54" fmla="*/ 0 w 12192418"/>
              <a:gd name="connsiteY54" fmla="*/ 2109542 h 5095933"/>
              <a:gd name="connsiteX55" fmla="*/ 1 w 12192418"/>
              <a:gd name="connsiteY55" fmla="*/ 2109542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418" h="5095933">
                <a:moveTo>
                  <a:pt x="1" y="0"/>
                </a:moveTo>
                <a:lnTo>
                  <a:pt x="71932" y="12261"/>
                </a:lnTo>
                <a:lnTo>
                  <a:pt x="282849" y="48343"/>
                </a:lnTo>
                <a:lnTo>
                  <a:pt x="436464" y="73565"/>
                </a:lnTo>
                <a:lnTo>
                  <a:pt x="619339" y="100188"/>
                </a:lnTo>
                <a:lnTo>
                  <a:pt x="836351" y="132066"/>
                </a:lnTo>
                <a:lnTo>
                  <a:pt x="1076528" y="165696"/>
                </a:lnTo>
                <a:lnTo>
                  <a:pt x="1347184" y="201077"/>
                </a:lnTo>
                <a:lnTo>
                  <a:pt x="1642223" y="238560"/>
                </a:lnTo>
                <a:lnTo>
                  <a:pt x="1962864" y="276043"/>
                </a:lnTo>
                <a:lnTo>
                  <a:pt x="2304232" y="314227"/>
                </a:lnTo>
                <a:lnTo>
                  <a:pt x="2672421" y="349608"/>
                </a:lnTo>
                <a:lnTo>
                  <a:pt x="3057678" y="383588"/>
                </a:lnTo>
                <a:lnTo>
                  <a:pt x="3464881" y="414415"/>
                </a:lnTo>
                <a:lnTo>
                  <a:pt x="3889152" y="443841"/>
                </a:lnTo>
                <a:lnTo>
                  <a:pt x="4331710" y="471515"/>
                </a:lnTo>
                <a:lnTo>
                  <a:pt x="4558476" y="481324"/>
                </a:lnTo>
                <a:lnTo>
                  <a:pt x="4790118" y="492183"/>
                </a:lnTo>
                <a:lnTo>
                  <a:pt x="5025418" y="502342"/>
                </a:lnTo>
                <a:lnTo>
                  <a:pt x="5261937" y="508998"/>
                </a:lnTo>
                <a:lnTo>
                  <a:pt x="5503332" y="514953"/>
                </a:lnTo>
                <a:lnTo>
                  <a:pt x="5747167" y="521259"/>
                </a:lnTo>
                <a:lnTo>
                  <a:pt x="5995877" y="525463"/>
                </a:lnTo>
                <a:lnTo>
                  <a:pt x="6247026" y="525463"/>
                </a:lnTo>
                <a:lnTo>
                  <a:pt x="6500613" y="527565"/>
                </a:lnTo>
                <a:lnTo>
                  <a:pt x="6756639" y="525463"/>
                </a:lnTo>
                <a:lnTo>
                  <a:pt x="7016322" y="521259"/>
                </a:lnTo>
                <a:lnTo>
                  <a:pt x="7276005" y="517406"/>
                </a:lnTo>
                <a:lnTo>
                  <a:pt x="7539345" y="508998"/>
                </a:lnTo>
                <a:lnTo>
                  <a:pt x="7805124" y="500241"/>
                </a:lnTo>
                <a:lnTo>
                  <a:pt x="8070903" y="490082"/>
                </a:lnTo>
                <a:lnTo>
                  <a:pt x="8339121" y="475719"/>
                </a:lnTo>
                <a:lnTo>
                  <a:pt x="8609776" y="458554"/>
                </a:lnTo>
                <a:lnTo>
                  <a:pt x="8881651" y="442089"/>
                </a:lnTo>
                <a:lnTo>
                  <a:pt x="9153526" y="421071"/>
                </a:lnTo>
                <a:lnTo>
                  <a:pt x="9429058" y="395849"/>
                </a:lnTo>
                <a:lnTo>
                  <a:pt x="9700933" y="370626"/>
                </a:lnTo>
                <a:lnTo>
                  <a:pt x="9977684" y="341551"/>
                </a:lnTo>
                <a:lnTo>
                  <a:pt x="10255655" y="309673"/>
                </a:lnTo>
                <a:lnTo>
                  <a:pt x="10529968" y="276043"/>
                </a:lnTo>
                <a:lnTo>
                  <a:pt x="10807939" y="236809"/>
                </a:lnTo>
                <a:lnTo>
                  <a:pt x="11084690" y="194772"/>
                </a:lnTo>
                <a:lnTo>
                  <a:pt x="11362661" y="153085"/>
                </a:lnTo>
                <a:lnTo>
                  <a:pt x="11639412" y="104392"/>
                </a:lnTo>
                <a:lnTo>
                  <a:pt x="11914945" y="54648"/>
                </a:lnTo>
                <a:lnTo>
                  <a:pt x="12191696" y="2452"/>
                </a:lnTo>
                <a:lnTo>
                  <a:pt x="12191696" y="2109542"/>
                </a:lnTo>
                <a:lnTo>
                  <a:pt x="12191999" y="2109542"/>
                </a:lnTo>
                <a:lnTo>
                  <a:pt x="12191999" y="2802467"/>
                </a:lnTo>
                <a:lnTo>
                  <a:pt x="12192418" y="2802467"/>
                </a:lnTo>
                <a:lnTo>
                  <a:pt x="12192418" y="5095933"/>
                </a:lnTo>
                <a:lnTo>
                  <a:pt x="1" y="5095933"/>
                </a:lnTo>
                <a:lnTo>
                  <a:pt x="1" y="4074529"/>
                </a:lnTo>
                <a:lnTo>
                  <a:pt x="0" y="4074529"/>
                </a:lnTo>
                <a:lnTo>
                  <a:pt x="0" y="2109542"/>
                </a:lnTo>
                <a:lnTo>
                  <a:pt x="1" y="2109542"/>
                </a:lnTo>
                <a:close/>
              </a:path>
            </a:pathLst>
          </a:custGeom>
          <a:solidFill>
            <a:schemeClr val="bg1"/>
          </a:solidFill>
          <a:ln>
            <a:noFill/>
          </a:ln>
        </p:spPr>
        <p:txBody>
          <a:bodyPr/>
          <a:lstStyle/>
          <a:p>
            <a:endParaRPr lang="en-US"/>
          </a:p>
        </p:txBody>
      </p:sp>
      <p:graphicFrame>
        <p:nvGraphicFramePr>
          <p:cNvPr id="12" name="Content Placeholder 2">
            <a:extLst>
              <a:ext uri="{FF2B5EF4-FFF2-40B4-BE49-F238E27FC236}">
                <a16:creationId xmlns:a16="http://schemas.microsoft.com/office/drawing/2014/main" id="{E6A89BF4-43D5-4F86-84FD-A50739950EEE}"/>
              </a:ext>
            </a:extLst>
          </p:cNvPr>
          <p:cNvGraphicFramePr>
            <a:graphicFrameLocks noGrp="1"/>
          </p:cNvGraphicFramePr>
          <p:nvPr>
            <p:ph idx="1"/>
            <p:extLst>
              <p:ext uri="{D42A27DB-BD31-4B8C-83A1-F6EECF244321}">
                <p14:modId xmlns:p14="http://schemas.microsoft.com/office/powerpoint/2010/main" val="1014603918"/>
              </p:ext>
            </p:extLst>
          </p:nvPr>
        </p:nvGraphicFramePr>
        <p:xfrm>
          <a:off x="648930" y="2810256"/>
          <a:ext cx="10895370" cy="34042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2" name="Picture 5">
            <a:extLst>
              <a:ext uri="{FF2B5EF4-FFF2-40B4-BE49-F238E27FC236}">
                <a16:creationId xmlns:a16="http://schemas.microsoft.com/office/drawing/2014/main" id="{E8B0B8D9-48D8-4012-B9F7-9556BA2B7AA4}"/>
              </a:ext>
            </a:extLst>
          </p:cNvPr>
          <p:cNvPicPr>
            <a:picLocks noChangeAspect="1"/>
          </p:cNvPicPr>
          <p:nvPr/>
        </p:nvPicPr>
        <p:blipFill>
          <a:blip r:embed="rId7"/>
          <a:stretch>
            <a:fillRect/>
          </a:stretch>
        </p:blipFill>
        <p:spPr>
          <a:xfrm>
            <a:off x="10288302" y="660426"/>
            <a:ext cx="985684" cy="494502"/>
          </a:xfrm>
          <a:prstGeom prst="rect">
            <a:avLst/>
          </a:prstGeom>
        </p:spPr>
      </p:pic>
    </p:spTree>
    <p:extLst>
      <p:ext uri="{BB962C8B-B14F-4D97-AF65-F5344CB8AC3E}">
        <p14:creationId xmlns:p14="http://schemas.microsoft.com/office/powerpoint/2010/main" val="2070366193"/>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10" name="Rectangle 10">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2">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4">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6" name="Picture 16">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19"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txBody>
          <a:bodyPr/>
          <a:lstStyle/>
          <a:p>
            <a:endParaRPr lang="en-US"/>
          </a:p>
        </p:txBody>
      </p:sp>
      <p:sp>
        <p:nvSpPr>
          <p:cNvPr id="2" name="Title 1">
            <a:extLst>
              <a:ext uri="{FF2B5EF4-FFF2-40B4-BE49-F238E27FC236}">
                <a16:creationId xmlns:a16="http://schemas.microsoft.com/office/drawing/2014/main" id="{4F1FCA1E-C6F6-414E-A590-8C654A696136}"/>
              </a:ext>
            </a:extLst>
          </p:cNvPr>
          <p:cNvSpPr>
            <a:spLocks noGrp="1"/>
          </p:cNvSpPr>
          <p:nvPr>
            <p:ph type="title"/>
          </p:nvPr>
        </p:nvSpPr>
        <p:spPr>
          <a:xfrm>
            <a:off x="806195" y="804672"/>
            <a:ext cx="3521359" cy="5248656"/>
          </a:xfrm>
        </p:spPr>
        <p:txBody>
          <a:bodyPr anchor="ctr">
            <a:normAutofit/>
          </a:bodyPr>
          <a:lstStyle/>
          <a:p>
            <a:pPr algn="ctr"/>
            <a:r>
              <a:rPr lang="en-US" sz="3300">
                <a:ea typeface="+mj-lt"/>
                <a:cs typeface="+mj-lt"/>
              </a:rPr>
              <a:t>Cell Phone Violation</a:t>
            </a:r>
            <a:endParaRPr lang="en-US" sz="3300"/>
          </a:p>
        </p:txBody>
      </p:sp>
      <p:sp>
        <p:nvSpPr>
          <p:cNvPr id="3" name="Content Placeholder 2">
            <a:extLst>
              <a:ext uri="{FF2B5EF4-FFF2-40B4-BE49-F238E27FC236}">
                <a16:creationId xmlns:a16="http://schemas.microsoft.com/office/drawing/2014/main" id="{F5639E3D-A7C2-4A6F-A7F7-D19244A491F3}"/>
              </a:ext>
            </a:extLst>
          </p:cNvPr>
          <p:cNvSpPr>
            <a:spLocks noGrp="1"/>
          </p:cNvSpPr>
          <p:nvPr>
            <p:ph idx="1"/>
          </p:nvPr>
        </p:nvSpPr>
        <p:spPr>
          <a:xfrm>
            <a:off x="4717765" y="325349"/>
            <a:ext cx="6658026" cy="5727979"/>
          </a:xfrm>
        </p:spPr>
        <p:txBody>
          <a:bodyPr vert="horz" lIns="91440" tIns="45720" rIns="91440" bIns="45720" rtlCol="0" anchor="ctr">
            <a:normAutofit/>
          </a:bodyPr>
          <a:lstStyle/>
          <a:p>
            <a:pPr>
              <a:lnSpc>
                <a:spcPct val="90000"/>
              </a:lnSpc>
              <a:buClr>
                <a:srgbClr val="8AD0D6"/>
              </a:buClr>
            </a:pPr>
            <a:endParaRPr lang="en-US" sz="1400"/>
          </a:p>
          <a:p>
            <a:pPr>
              <a:lnSpc>
                <a:spcPct val="90000"/>
              </a:lnSpc>
              <a:buClr>
                <a:srgbClr val="8AD0D6"/>
              </a:buClr>
            </a:pPr>
            <a:r>
              <a:rPr lang="en-US" sz="1400" dirty="0">
                <a:ea typeface="+mj-lt"/>
                <a:cs typeface="+mj-lt"/>
              </a:rPr>
              <a:t>Violations consist of the following:</a:t>
            </a:r>
          </a:p>
          <a:p>
            <a:pPr lvl="1" indent="0">
              <a:lnSpc>
                <a:spcPct val="90000"/>
              </a:lnSpc>
              <a:buClr>
                <a:srgbClr val="8AD0D6"/>
              </a:buClr>
            </a:pPr>
            <a:r>
              <a:rPr lang="en-US" sz="1400" dirty="0">
                <a:ea typeface="+mj-lt"/>
                <a:cs typeface="+mj-lt"/>
              </a:rPr>
              <a:t> Phone out in hallways during class change/use of phone with a substitute teacher/phone out in class for non-academic purposes or without consent of teacher/Phone out during lunch.</a:t>
            </a:r>
            <a:endParaRPr lang="en-US" sz="1400" dirty="0"/>
          </a:p>
          <a:p>
            <a:pPr lvl="1" indent="0">
              <a:lnSpc>
                <a:spcPct val="90000"/>
              </a:lnSpc>
              <a:buClr>
                <a:srgbClr val="8AD0D6"/>
              </a:buClr>
            </a:pPr>
            <a:r>
              <a:rPr lang="en-US" sz="1400" dirty="0">
                <a:ea typeface="+mj-lt"/>
                <a:cs typeface="+mj-lt"/>
              </a:rPr>
              <a:t>Filming or taking pictures of any student/event on campus will result in ISS and/or OSS.</a:t>
            </a:r>
            <a:endParaRPr lang="en-US" sz="1400" dirty="0"/>
          </a:p>
          <a:p>
            <a:pPr>
              <a:lnSpc>
                <a:spcPct val="90000"/>
              </a:lnSpc>
              <a:buClr>
                <a:srgbClr val="8AD0D6"/>
              </a:buClr>
            </a:pPr>
            <a:r>
              <a:rPr lang="en-US" sz="1400" dirty="0">
                <a:ea typeface="+mj-lt"/>
                <a:cs typeface="+mj-lt"/>
              </a:rPr>
              <a:t>Cell Phone Violation Consequences:</a:t>
            </a:r>
            <a:endParaRPr lang="en-US" sz="1400" dirty="0"/>
          </a:p>
          <a:p>
            <a:pPr>
              <a:lnSpc>
                <a:spcPct val="90000"/>
              </a:lnSpc>
              <a:buClr>
                <a:srgbClr val="8AD0D6"/>
              </a:buClr>
            </a:pPr>
            <a:r>
              <a:rPr lang="en-US" sz="1400" dirty="0">
                <a:ea typeface="+mj-lt"/>
                <a:cs typeface="+mj-lt"/>
              </a:rPr>
              <a:t>1st Offense Student warned</a:t>
            </a:r>
            <a:endParaRPr lang="en-US" sz="1400" dirty="0"/>
          </a:p>
          <a:p>
            <a:pPr>
              <a:lnSpc>
                <a:spcPct val="90000"/>
              </a:lnSpc>
              <a:buClr>
                <a:srgbClr val="8AD0D6"/>
              </a:buClr>
            </a:pPr>
            <a:r>
              <a:rPr lang="en-US" sz="1400" dirty="0">
                <a:ea typeface="+mj-lt"/>
                <a:cs typeface="+mj-lt"/>
              </a:rPr>
              <a:t>2nd Offense Student assigned 2 days of lunch detention and parent/guardian notified</a:t>
            </a:r>
            <a:endParaRPr lang="en-US" sz="1400" dirty="0"/>
          </a:p>
          <a:p>
            <a:pPr>
              <a:lnSpc>
                <a:spcPct val="90000"/>
              </a:lnSpc>
              <a:buClr>
                <a:srgbClr val="8AD0D6"/>
              </a:buClr>
            </a:pPr>
            <a:r>
              <a:rPr lang="en-US" sz="1400" dirty="0">
                <a:ea typeface="+mj-lt"/>
                <a:cs typeface="+mj-lt"/>
              </a:rPr>
              <a:t>3rd Offense Student assigned 3 days of lunch detention and parent/guardian notified</a:t>
            </a:r>
            <a:endParaRPr lang="en-US" sz="1400" dirty="0"/>
          </a:p>
          <a:p>
            <a:pPr>
              <a:lnSpc>
                <a:spcPct val="90000"/>
              </a:lnSpc>
              <a:buClr>
                <a:srgbClr val="8AD0D6"/>
              </a:buClr>
            </a:pPr>
            <a:r>
              <a:rPr lang="en-US" sz="1400" dirty="0">
                <a:ea typeface="+mj-lt"/>
                <a:cs typeface="+mj-lt"/>
              </a:rPr>
              <a:t>4th Offense Student assigned 4 days of lunch detention and parent/guardian notified</a:t>
            </a:r>
            <a:endParaRPr lang="en-US" sz="1400" dirty="0"/>
          </a:p>
          <a:p>
            <a:pPr>
              <a:lnSpc>
                <a:spcPct val="90000"/>
              </a:lnSpc>
              <a:buClr>
                <a:srgbClr val="8AD0D6"/>
              </a:buClr>
            </a:pPr>
            <a:r>
              <a:rPr lang="en-US" sz="1400" dirty="0">
                <a:ea typeface="+mj-lt"/>
                <a:cs typeface="+mj-lt"/>
              </a:rPr>
              <a:t>5th Offense Student assigned consequence determined by administrator for willful disobedience and parent/guardian notified</a:t>
            </a:r>
            <a:endParaRPr lang="en-US" sz="1400" dirty="0"/>
          </a:p>
          <a:p>
            <a:pPr>
              <a:lnSpc>
                <a:spcPct val="90000"/>
              </a:lnSpc>
              <a:buClr>
                <a:srgbClr val="8AD0D6"/>
              </a:buClr>
            </a:pPr>
            <a:endParaRPr lang="en-US" sz="1400"/>
          </a:p>
        </p:txBody>
      </p:sp>
      <p:pic>
        <p:nvPicPr>
          <p:cNvPr id="6" name="Picture 5">
            <a:extLst>
              <a:ext uri="{FF2B5EF4-FFF2-40B4-BE49-F238E27FC236}">
                <a16:creationId xmlns:a16="http://schemas.microsoft.com/office/drawing/2014/main" id="{DB7B13D5-EC21-48D7-9A0A-CB3216AD5EB3}"/>
              </a:ext>
            </a:extLst>
          </p:cNvPr>
          <p:cNvPicPr>
            <a:picLocks noChangeAspect="1"/>
          </p:cNvPicPr>
          <p:nvPr/>
        </p:nvPicPr>
        <p:blipFill>
          <a:blip r:embed="rId4"/>
          <a:stretch>
            <a:fillRect/>
          </a:stretch>
        </p:blipFill>
        <p:spPr>
          <a:xfrm>
            <a:off x="10288302" y="660426"/>
            <a:ext cx="985684" cy="494502"/>
          </a:xfrm>
          <a:prstGeom prst="rect">
            <a:avLst/>
          </a:prstGeom>
        </p:spPr>
      </p:pic>
    </p:spTree>
    <p:extLst>
      <p:ext uri="{BB962C8B-B14F-4D97-AF65-F5344CB8AC3E}">
        <p14:creationId xmlns:p14="http://schemas.microsoft.com/office/powerpoint/2010/main" val="3597685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747F1B4-B831-4277-8AB0-32767F7EB7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35" name="Freeform 7">
            <a:extLst>
              <a:ext uri="{FF2B5EF4-FFF2-40B4-BE49-F238E27FC236}">
                <a16:creationId xmlns:a16="http://schemas.microsoft.com/office/drawing/2014/main" id="{D80CFA21-AB7C-4BEB-9BFF-05764FBBF3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191A6C77-A402-4B4F-9F39-6B9D9CAB8918}"/>
              </a:ext>
            </a:extLst>
          </p:cNvPr>
          <p:cNvSpPr>
            <a:spLocks noGrp="1"/>
          </p:cNvSpPr>
          <p:nvPr>
            <p:ph type="title"/>
          </p:nvPr>
        </p:nvSpPr>
        <p:spPr>
          <a:xfrm>
            <a:off x="648930" y="629267"/>
            <a:ext cx="9252154" cy="1016654"/>
          </a:xfrm>
        </p:spPr>
        <p:txBody>
          <a:bodyPr>
            <a:normAutofit/>
          </a:bodyPr>
          <a:lstStyle/>
          <a:p>
            <a:r>
              <a:rPr lang="en-US">
                <a:solidFill>
                  <a:srgbClr val="EBEBEB"/>
                </a:solidFill>
              </a:rPr>
              <a:t>Dress Code</a:t>
            </a:r>
          </a:p>
        </p:txBody>
      </p:sp>
      <p:sp>
        <p:nvSpPr>
          <p:cNvPr id="37" name="Rectangle 36">
            <a:extLst>
              <a:ext uri="{FF2B5EF4-FFF2-40B4-BE49-F238E27FC236}">
                <a16:creationId xmlns:a16="http://schemas.microsoft.com/office/drawing/2014/main" id="{12F7E335-851A-4CAE-B09F-E657819D4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9" name="Freeform: Shape 38">
            <a:extLst>
              <a:ext uri="{FF2B5EF4-FFF2-40B4-BE49-F238E27FC236}">
                <a16:creationId xmlns:a16="http://schemas.microsoft.com/office/drawing/2014/main" id="{10B541F0-7F6E-402E-84D8-CF96EACA5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8" cy="5095933"/>
          </a:xfrm>
          <a:custGeom>
            <a:avLst/>
            <a:gdLst>
              <a:gd name="connsiteX0" fmla="*/ 1 w 12192418"/>
              <a:gd name="connsiteY0" fmla="*/ 0 h 5095933"/>
              <a:gd name="connsiteX1" fmla="*/ 71932 w 12192418"/>
              <a:gd name="connsiteY1" fmla="*/ 12261 h 5095933"/>
              <a:gd name="connsiteX2" fmla="*/ 282849 w 12192418"/>
              <a:gd name="connsiteY2" fmla="*/ 48343 h 5095933"/>
              <a:gd name="connsiteX3" fmla="*/ 436464 w 12192418"/>
              <a:gd name="connsiteY3" fmla="*/ 73565 h 5095933"/>
              <a:gd name="connsiteX4" fmla="*/ 619339 w 12192418"/>
              <a:gd name="connsiteY4" fmla="*/ 100188 h 5095933"/>
              <a:gd name="connsiteX5" fmla="*/ 836351 w 12192418"/>
              <a:gd name="connsiteY5" fmla="*/ 132066 h 5095933"/>
              <a:gd name="connsiteX6" fmla="*/ 1076528 w 12192418"/>
              <a:gd name="connsiteY6" fmla="*/ 165696 h 5095933"/>
              <a:gd name="connsiteX7" fmla="*/ 1347184 w 12192418"/>
              <a:gd name="connsiteY7" fmla="*/ 201077 h 5095933"/>
              <a:gd name="connsiteX8" fmla="*/ 1642223 w 12192418"/>
              <a:gd name="connsiteY8" fmla="*/ 238560 h 5095933"/>
              <a:gd name="connsiteX9" fmla="*/ 1962864 w 12192418"/>
              <a:gd name="connsiteY9" fmla="*/ 276043 h 5095933"/>
              <a:gd name="connsiteX10" fmla="*/ 2304232 w 12192418"/>
              <a:gd name="connsiteY10" fmla="*/ 314227 h 5095933"/>
              <a:gd name="connsiteX11" fmla="*/ 2672421 w 12192418"/>
              <a:gd name="connsiteY11" fmla="*/ 349608 h 5095933"/>
              <a:gd name="connsiteX12" fmla="*/ 3057678 w 12192418"/>
              <a:gd name="connsiteY12" fmla="*/ 383588 h 5095933"/>
              <a:gd name="connsiteX13" fmla="*/ 3464881 w 12192418"/>
              <a:gd name="connsiteY13" fmla="*/ 414415 h 5095933"/>
              <a:gd name="connsiteX14" fmla="*/ 3889152 w 12192418"/>
              <a:gd name="connsiteY14" fmla="*/ 443841 h 5095933"/>
              <a:gd name="connsiteX15" fmla="*/ 4331710 w 12192418"/>
              <a:gd name="connsiteY15" fmla="*/ 471515 h 5095933"/>
              <a:gd name="connsiteX16" fmla="*/ 4558476 w 12192418"/>
              <a:gd name="connsiteY16" fmla="*/ 481324 h 5095933"/>
              <a:gd name="connsiteX17" fmla="*/ 4790118 w 12192418"/>
              <a:gd name="connsiteY17" fmla="*/ 492183 h 5095933"/>
              <a:gd name="connsiteX18" fmla="*/ 5025418 w 12192418"/>
              <a:gd name="connsiteY18" fmla="*/ 502342 h 5095933"/>
              <a:gd name="connsiteX19" fmla="*/ 5261937 w 12192418"/>
              <a:gd name="connsiteY19" fmla="*/ 508998 h 5095933"/>
              <a:gd name="connsiteX20" fmla="*/ 5503332 w 12192418"/>
              <a:gd name="connsiteY20" fmla="*/ 514953 h 5095933"/>
              <a:gd name="connsiteX21" fmla="*/ 5747167 w 12192418"/>
              <a:gd name="connsiteY21" fmla="*/ 521259 h 5095933"/>
              <a:gd name="connsiteX22" fmla="*/ 5995877 w 12192418"/>
              <a:gd name="connsiteY22" fmla="*/ 525463 h 5095933"/>
              <a:gd name="connsiteX23" fmla="*/ 6247026 w 12192418"/>
              <a:gd name="connsiteY23" fmla="*/ 525463 h 5095933"/>
              <a:gd name="connsiteX24" fmla="*/ 6500613 w 12192418"/>
              <a:gd name="connsiteY24" fmla="*/ 527565 h 5095933"/>
              <a:gd name="connsiteX25" fmla="*/ 6756639 w 12192418"/>
              <a:gd name="connsiteY25" fmla="*/ 525463 h 5095933"/>
              <a:gd name="connsiteX26" fmla="*/ 7016322 w 12192418"/>
              <a:gd name="connsiteY26" fmla="*/ 521259 h 5095933"/>
              <a:gd name="connsiteX27" fmla="*/ 7276005 w 12192418"/>
              <a:gd name="connsiteY27" fmla="*/ 517406 h 5095933"/>
              <a:gd name="connsiteX28" fmla="*/ 7539345 w 12192418"/>
              <a:gd name="connsiteY28" fmla="*/ 508998 h 5095933"/>
              <a:gd name="connsiteX29" fmla="*/ 7805124 w 12192418"/>
              <a:gd name="connsiteY29" fmla="*/ 500241 h 5095933"/>
              <a:gd name="connsiteX30" fmla="*/ 8070903 w 12192418"/>
              <a:gd name="connsiteY30" fmla="*/ 490082 h 5095933"/>
              <a:gd name="connsiteX31" fmla="*/ 8339121 w 12192418"/>
              <a:gd name="connsiteY31" fmla="*/ 475719 h 5095933"/>
              <a:gd name="connsiteX32" fmla="*/ 8609776 w 12192418"/>
              <a:gd name="connsiteY32" fmla="*/ 458554 h 5095933"/>
              <a:gd name="connsiteX33" fmla="*/ 8881651 w 12192418"/>
              <a:gd name="connsiteY33" fmla="*/ 442089 h 5095933"/>
              <a:gd name="connsiteX34" fmla="*/ 9153526 w 12192418"/>
              <a:gd name="connsiteY34" fmla="*/ 421071 h 5095933"/>
              <a:gd name="connsiteX35" fmla="*/ 9429058 w 12192418"/>
              <a:gd name="connsiteY35" fmla="*/ 395849 h 5095933"/>
              <a:gd name="connsiteX36" fmla="*/ 9700933 w 12192418"/>
              <a:gd name="connsiteY36" fmla="*/ 370626 h 5095933"/>
              <a:gd name="connsiteX37" fmla="*/ 9977684 w 12192418"/>
              <a:gd name="connsiteY37" fmla="*/ 341551 h 5095933"/>
              <a:gd name="connsiteX38" fmla="*/ 10255655 w 12192418"/>
              <a:gd name="connsiteY38" fmla="*/ 309673 h 5095933"/>
              <a:gd name="connsiteX39" fmla="*/ 10529968 w 12192418"/>
              <a:gd name="connsiteY39" fmla="*/ 276043 h 5095933"/>
              <a:gd name="connsiteX40" fmla="*/ 10807939 w 12192418"/>
              <a:gd name="connsiteY40" fmla="*/ 236809 h 5095933"/>
              <a:gd name="connsiteX41" fmla="*/ 11084690 w 12192418"/>
              <a:gd name="connsiteY41" fmla="*/ 194772 h 5095933"/>
              <a:gd name="connsiteX42" fmla="*/ 11362661 w 12192418"/>
              <a:gd name="connsiteY42" fmla="*/ 153085 h 5095933"/>
              <a:gd name="connsiteX43" fmla="*/ 11639412 w 12192418"/>
              <a:gd name="connsiteY43" fmla="*/ 104392 h 5095933"/>
              <a:gd name="connsiteX44" fmla="*/ 11914945 w 12192418"/>
              <a:gd name="connsiteY44" fmla="*/ 54648 h 5095933"/>
              <a:gd name="connsiteX45" fmla="*/ 12191696 w 12192418"/>
              <a:gd name="connsiteY45" fmla="*/ 2452 h 5095933"/>
              <a:gd name="connsiteX46" fmla="*/ 12191696 w 12192418"/>
              <a:gd name="connsiteY46" fmla="*/ 2109542 h 5095933"/>
              <a:gd name="connsiteX47" fmla="*/ 12191999 w 12192418"/>
              <a:gd name="connsiteY47" fmla="*/ 2109542 h 5095933"/>
              <a:gd name="connsiteX48" fmla="*/ 12191999 w 12192418"/>
              <a:gd name="connsiteY48" fmla="*/ 2802467 h 5095933"/>
              <a:gd name="connsiteX49" fmla="*/ 12192418 w 12192418"/>
              <a:gd name="connsiteY49" fmla="*/ 2802467 h 5095933"/>
              <a:gd name="connsiteX50" fmla="*/ 12192418 w 12192418"/>
              <a:gd name="connsiteY50" fmla="*/ 5095933 h 5095933"/>
              <a:gd name="connsiteX51" fmla="*/ 1 w 12192418"/>
              <a:gd name="connsiteY51" fmla="*/ 5095933 h 5095933"/>
              <a:gd name="connsiteX52" fmla="*/ 1 w 12192418"/>
              <a:gd name="connsiteY52" fmla="*/ 4074529 h 5095933"/>
              <a:gd name="connsiteX53" fmla="*/ 0 w 12192418"/>
              <a:gd name="connsiteY53" fmla="*/ 4074529 h 5095933"/>
              <a:gd name="connsiteX54" fmla="*/ 0 w 12192418"/>
              <a:gd name="connsiteY54" fmla="*/ 2109542 h 5095933"/>
              <a:gd name="connsiteX55" fmla="*/ 1 w 12192418"/>
              <a:gd name="connsiteY55" fmla="*/ 2109542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418" h="5095933">
                <a:moveTo>
                  <a:pt x="1" y="0"/>
                </a:moveTo>
                <a:lnTo>
                  <a:pt x="71932" y="12261"/>
                </a:lnTo>
                <a:lnTo>
                  <a:pt x="282849" y="48343"/>
                </a:lnTo>
                <a:lnTo>
                  <a:pt x="436464" y="73565"/>
                </a:lnTo>
                <a:lnTo>
                  <a:pt x="619339" y="100188"/>
                </a:lnTo>
                <a:lnTo>
                  <a:pt x="836351" y="132066"/>
                </a:lnTo>
                <a:lnTo>
                  <a:pt x="1076528" y="165696"/>
                </a:lnTo>
                <a:lnTo>
                  <a:pt x="1347184" y="201077"/>
                </a:lnTo>
                <a:lnTo>
                  <a:pt x="1642223" y="238560"/>
                </a:lnTo>
                <a:lnTo>
                  <a:pt x="1962864" y="276043"/>
                </a:lnTo>
                <a:lnTo>
                  <a:pt x="2304232" y="314227"/>
                </a:lnTo>
                <a:lnTo>
                  <a:pt x="2672421" y="349608"/>
                </a:lnTo>
                <a:lnTo>
                  <a:pt x="3057678" y="383588"/>
                </a:lnTo>
                <a:lnTo>
                  <a:pt x="3464881" y="414415"/>
                </a:lnTo>
                <a:lnTo>
                  <a:pt x="3889152" y="443841"/>
                </a:lnTo>
                <a:lnTo>
                  <a:pt x="4331710" y="471515"/>
                </a:lnTo>
                <a:lnTo>
                  <a:pt x="4558476" y="481324"/>
                </a:lnTo>
                <a:lnTo>
                  <a:pt x="4790118" y="492183"/>
                </a:lnTo>
                <a:lnTo>
                  <a:pt x="5025418" y="502342"/>
                </a:lnTo>
                <a:lnTo>
                  <a:pt x="5261937" y="508998"/>
                </a:lnTo>
                <a:lnTo>
                  <a:pt x="5503332" y="514953"/>
                </a:lnTo>
                <a:lnTo>
                  <a:pt x="5747167" y="521259"/>
                </a:lnTo>
                <a:lnTo>
                  <a:pt x="5995877" y="525463"/>
                </a:lnTo>
                <a:lnTo>
                  <a:pt x="6247026" y="525463"/>
                </a:lnTo>
                <a:lnTo>
                  <a:pt x="6500613" y="527565"/>
                </a:lnTo>
                <a:lnTo>
                  <a:pt x="6756639" y="525463"/>
                </a:lnTo>
                <a:lnTo>
                  <a:pt x="7016322" y="521259"/>
                </a:lnTo>
                <a:lnTo>
                  <a:pt x="7276005" y="517406"/>
                </a:lnTo>
                <a:lnTo>
                  <a:pt x="7539345" y="508998"/>
                </a:lnTo>
                <a:lnTo>
                  <a:pt x="7805124" y="500241"/>
                </a:lnTo>
                <a:lnTo>
                  <a:pt x="8070903" y="490082"/>
                </a:lnTo>
                <a:lnTo>
                  <a:pt x="8339121" y="475719"/>
                </a:lnTo>
                <a:lnTo>
                  <a:pt x="8609776" y="458554"/>
                </a:lnTo>
                <a:lnTo>
                  <a:pt x="8881651" y="442089"/>
                </a:lnTo>
                <a:lnTo>
                  <a:pt x="9153526" y="421071"/>
                </a:lnTo>
                <a:lnTo>
                  <a:pt x="9429058" y="395849"/>
                </a:lnTo>
                <a:lnTo>
                  <a:pt x="9700933" y="370626"/>
                </a:lnTo>
                <a:lnTo>
                  <a:pt x="9977684" y="341551"/>
                </a:lnTo>
                <a:lnTo>
                  <a:pt x="10255655" y="309673"/>
                </a:lnTo>
                <a:lnTo>
                  <a:pt x="10529968" y="276043"/>
                </a:lnTo>
                <a:lnTo>
                  <a:pt x="10807939" y="236809"/>
                </a:lnTo>
                <a:lnTo>
                  <a:pt x="11084690" y="194772"/>
                </a:lnTo>
                <a:lnTo>
                  <a:pt x="11362661" y="153085"/>
                </a:lnTo>
                <a:lnTo>
                  <a:pt x="11639412" y="104392"/>
                </a:lnTo>
                <a:lnTo>
                  <a:pt x="11914945" y="54648"/>
                </a:lnTo>
                <a:lnTo>
                  <a:pt x="12191696" y="2452"/>
                </a:lnTo>
                <a:lnTo>
                  <a:pt x="12191696" y="2109542"/>
                </a:lnTo>
                <a:lnTo>
                  <a:pt x="12191999" y="2109542"/>
                </a:lnTo>
                <a:lnTo>
                  <a:pt x="12191999" y="2802467"/>
                </a:lnTo>
                <a:lnTo>
                  <a:pt x="12192418" y="2802467"/>
                </a:lnTo>
                <a:lnTo>
                  <a:pt x="12192418" y="5095933"/>
                </a:lnTo>
                <a:lnTo>
                  <a:pt x="1" y="5095933"/>
                </a:lnTo>
                <a:lnTo>
                  <a:pt x="1" y="4074529"/>
                </a:lnTo>
                <a:lnTo>
                  <a:pt x="0" y="4074529"/>
                </a:lnTo>
                <a:lnTo>
                  <a:pt x="0" y="2109542"/>
                </a:lnTo>
                <a:lnTo>
                  <a:pt x="1" y="2109542"/>
                </a:lnTo>
                <a:close/>
              </a:path>
            </a:pathLst>
          </a:custGeom>
          <a:solidFill>
            <a:schemeClr val="bg1"/>
          </a:solidFill>
          <a:ln>
            <a:noFill/>
          </a:ln>
        </p:spPr>
        <p:txBody>
          <a:bodyPr/>
          <a:lstStyle/>
          <a:p>
            <a:endParaRPr lang="en-US"/>
          </a:p>
        </p:txBody>
      </p:sp>
      <p:pic>
        <p:nvPicPr>
          <p:cNvPr id="5" name="Picture 5">
            <a:extLst>
              <a:ext uri="{FF2B5EF4-FFF2-40B4-BE49-F238E27FC236}">
                <a16:creationId xmlns:a16="http://schemas.microsoft.com/office/drawing/2014/main" id="{D1D44524-63A6-4A94-8793-ABF6CBD5992E}"/>
              </a:ext>
            </a:extLst>
          </p:cNvPr>
          <p:cNvPicPr>
            <a:picLocks noChangeAspect="1"/>
          </p:cNvPicPr>
          <p:nvPr/>
        </p:nvPicPr>
        <p:blipFill>
          <a:blip r:embed="rId2"/>
          <a:stretch>
            <a:fillRect/>
          </a:stretch>
        </p:blipFill>
        <p:spPr>
          <a:xfrm>
            <a:off x="10288302" y="660426"/>
            <a:ext cx="985684" cy="494502"/>
          </a:xfrm>
          <a:prstGeom prst="rect">
            <a:avLst/>
          </a:prstGeom>
        </p:spPr>
      </p:pic>
      <p:graphicFrame>
        <p:nvGraphicFramePr>
          <p:cNvPr id="18" name="Content Placeholder 2">
            <a:extLst>
              <a:ext uri="{FF2B5EF4-FFF2-40B4-BE49-F238E27FC236}">
                <a16:creationId xmlns:a16="http://schemas.microsoft.com/office/drawing/2014/main" id="{83C0C14F-95BD-4C4F-B001-CAC0792D0D90}"/>
              </a:ext>
            </a:extLst>
          </p:cNvPr>
          <p:cNvGraphicFramePr>
            <a:graphicFrameLocks noGrp="1"/>
          </p:cNvGraphicFramePr>
          <p:nvPr>
            <p:ph idx="1"/>
            <p:extLst>
              <p:ext uri="{D42A27DB-BD31-4B8C-83A1-F6EECF244321}">
                <p14:modId xmlns:p14="http://schemas.microsoft.com/office/powerpoint/2010/main" val="3065246512"/>
              </p:ext>
            </p:extLst>
          </p:nvPr>
        </p:nvGraphicFramePr>
        <p:xfrm>
          <a:off x="513737" y="1654967"/>
          <a:ext cx="11694240" cy="49651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14646350"/>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D9B8FD4-CDEB-4EB4-B4DE-C89E11938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0" name="Freeform 36">
            <a:extLst>
              <a:ext uri="{FF2B5EF4-FFF2-40B4-BE49-F238E27FC236}">
                <a16:creationId xmlns:a16="http://schemas.microsoft.com/office/drawing/2014/main" id="{5A2E3D1D-9E9F-4739-BA14-D4D7FA9FB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sp>
        <p:nvSpPr>
          <p:cNvPr id="12" name="Freeform: Shape 11">
            <a:extLst>
              <a:ext uri="{FF2B5EF4-FFF2-40B4-BE49-F238E27FC236}">
                <a16:creationId xmlns:a16="http://schemas.microsoft.com/office/drawing/2014/main" id="{1FFB365B-E9DC-4859-B8AB-CB83EEBE4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ADAB9C8-EB37-4914-A699-C716FC8FE4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6E0AB210-437D-45C8-8B40-9189BAF62286}"/>
              </a:ext>
            </a:extLst>
          </p:cNvPr>
          <p:cNvSpPr>
            <a:spLocks noGrp="1"/>
          </p:cNvSpPr>
          <p:nvPr>
            <p:ph type="title"/>
          </p:nvPr>
        </p:nvSpPr>
        <p:spPr>
          <a:xfrm>
            <a:off x="345885" y="1645920"/>
            <a:ext cx="4026782" cy="4470821"/>
          </a:xfrm>
        </p:spPr>
        <p:txBody>
          <a:bodyPr>
            <a:normAutofit/>
          </a:bodyPr>
          <a:lstStyle/>
          <a:p>
            <a:pPr algn="r"/>
            <a:r>
              <a:rPr lang="en-US" sz="4000">
                <a:solidFill>
                  <a:schemeClr val="bg2"/>
                </a:solidFill>
              </a:rPr>
              <a:t>Dress Code Consequences</a:t>
            </a:r>
          </a:p>
        </p:txBody>
      </p:sp>
      <p:sp>
        <p:nvSpPr>
          <p:cNvPr id="3" name="Content Placeholder 2">
            <a:extLst>
              <a:ext uri="{FF2B5EF4-FFF2-40B4-BE49-F238E27FC236}">
                <a16:creationId xmlns:a16="http://schemas.microsoft.com/office/drawing/2014/main" id="{E9CC7D3A-8C91-4364-BF88-11E327512A78}"/>
              </a:ext>
            </a:extLst>
          </p:cNvPr>
          <p:cNvSpPr>
            <a:spLocks noGrp="1"/>
          </p:cNvSpPr>
          <p:nvPr>
            <p:ph idx="1"/>
          </p:nvPr>
        </p:nvSpPr>
        <p:spPr>
          <a:xfrm>
            <a:off x="5191819" y="1645920"/>
            <a:ext cx="6478369" cy="4470821"/>
          </a:xfrm>
        </p:spPr>
        <p:txBody>
          <a:bodyPr vert="horz" lIns="91440" tIns="45720" rIns="91440" bIns="45720" rtlCol="0">
            <a:normAutofit/>
          </a:bodyPr>
          <a:lstStyle/>
          <a:p>
            <a:pPr>
              <a:buClr>
                <a:srgbClr val="8AD0D6"/>
              </a:buClr>
            </a:pPr>
            <a:r>
              <a:rPr lang="en-US"/>
              <a:t>1st Offense Student warned</a:t>
            </a:r>
            <a:endParaRPr lang="en-US">
              <a:ea typeface="+mj-lt"/>
              <a:cs typeface="+mj-lt"/>
            </a:endParaRPr>
          </a:p>
          <a:p>
            <a:pPr>
              <a:buClr>
                <a:srgbClr val="8AD0D6"/>
              </a:buClr>
            </a:pPr>
            <a:r>
              <a:rPr lang="en-US"/>
              <a:t>2nd offense Student assigned 2 days of lunch detention and parent/guardian notified</a:t>
            </a:r>
            <a:endParaRPr lang="en-US">
              <a:ea typeface="+mj-lt"/>
              <a:cs typeface="+mj-lt"/>
            </a:endParaRPr>
          </a:p>
          <a:p>
            <a:pPr>
              <a:buClr>
                <a:srgbClr val="8AD0D6"/>
              </a:buClr>
            </a:pPr>
            <a:r>
              <a:rPr lang="en-US"/>
              <a:t>3rd Offense Student assigned 3 days of lunch detention and parent/guardian notified</a:t>
            </a:r>
            <a:endParaRPr lang="en-US">
              <a:ea typeface="+mj-lt"/>
              <a:cs typeface="+mj-lt"/>
            </a:endParaRPr>
          </a:p>
          <a:p>
            <a:pPr>
              <a:buClr>
                <a:srgbClr val="8AD0D6"/>
              </a:buClr>
            </a:pPr>
            <a:r>
              <a:rPr lang="en-US"/>
              <a:t>4th Offense Student assigned 4 days of lunch detention and parent/guardian notified</a:t>
            </a:r>
            <a:endParaRPr lang="en-US">
              <a:ea typeface="+mj-lt"/>
              <a:cs typeface="+mj-lt"/>
            </a:endParaRPr>
          </a:p>
          <a:p>
            <a:pPr>
              <a:buClr>
                <a:srgbClr val="8AD0D6"/>
              </a:buClr>
            </a:pPr>
            <a:r>
              <a:rPr lang="en-US"/>
              <a:t>5th Offense + Student assigned consequence determined by administrator for willful disobedience and parent/guardian notified</a:t>
            </a:r>
          </a:p>
        </p:txBody>
      </p:sp>
      <p:pic>
        <p:nvPicPr>
          <p:cNvPr id="4" name="Picture 5">
            <a:extLst>
              <a:ext uri="{FF2B5EF4-FFF2-40B4-BE49-F238E27FC236}">
                <a16:creationId xmlns:a16="http://schemas.microsoft.com/office/drawing/2014/main" id="{A962274B-3C30-4FB3-8A01-C422FABA456D}"/>
              </a:ext>
            </a:extLst>
          </p:cNvPr>
          <p:cNvPicPr>
            <a:picLocks noChangeAspect="1"/>
          </p:cNvPicPr>
          <p:nvPr/>
        </p:nvPicPr>
        <p:blipFill>
          <a:blip r:embed="rId3"/>
          <a:stretch>
            <a:fillRect/>
          </a:stretch>
        </p:blipFill>
        <p:spPr>
          <a:xfrm>
            <a:off x="10288302" y="660426"/>
            <a:ext cx="985684" cy="494502"/>
          </a:xfrm>
          <a:prstGeom prst="rect">
            <a:avLst/>
          </a:prstGeom>
        </p:spPr>
      </p:pic>
    </p:spTree>
    <p:extLst>
      <p:ext uri="{BB962C8B-B14F-4D97-AF65-F5344CB8AC3E}">
        <p14:creationId xmlns:p14="http://schemas.microsoft.com/office/powerpoint/2010/main" val="136755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en-US"/>
          </a:p>
        </p:txBody>
      </p:sp>
      <p:sp>
        <p:nvSpPr>
          <p:cNvPr id="2" name="Title 1">
            <a:extLst>
              <a:ext uri="{FF2B5EF4-FFF2-40B4-BE49-F238E27FC236}">
                <a16:creationId xmlns:a16="http://schemas.microsoft.com/office/drawing/2014/main" id="{2A8B75CC-DA9F-45BF-BF81-17F3D65A7495}"/>
              </a:ext>
            </a:extLst>
          </p:cNvPr>
          <p:cNvSpPr>
            <a:spLocks noGrp="1"/>
          </p:cNvSpPr>
          <p:nvPr>
            <p:ph type="title"/>
          </p:nvPr>
        </p:nvSpPr>
        <p:spPr>
          <a:xfrm>
            <a:off x="1103312" y="452718"/>
            <a:ext cx="8947522" cy="1400530"/>
          </a:xfrm>
        </p:spPr>
        <p:txBody>
          <a:bodyPr anchor="ctr">
            <a:normAutofit/>
          </a:bodyPr>
          <a:lstStyle/>
          <a:p>
            <a:r>
              <a:rPr lang="en-US" dirty="0">
                <a:solidFill>
                  <a:srgbClr val="FFFFFF"/>
                </a:solidFill>
              </a:rPr>
              <a:t>Roland Park IB Mission</a:t>
            </a:r>
          </a:p>
        </p:txBody>
      </p:sp>
      <p:sp>
        <p:nvSpPr>
          <p:cNvPr id="3" name="Content Placeholder 2">
            <a:extLst>
              <a:ext uri="{FF2B5EF4-FFF2-40B4-BE49-F238E27FC236}">
                <a16:creationId xmlns:a16="http://schemas.microsoft.com/office/drawing/2014/main" id="{64C1AD94-0FE2-41D7-AFF4-DBD580F76811}"/>
              </a:ext>
            </a:extLst>
          </p:cNvPr>
          <p:cNvSpPr>
            <a:spLocks noGrp="1"/>
          </p:cNvSpPr>
          <p:nvPr>
            <p:ph idx="1"/>
          </p:nvPr>
        </p:nvSpPr>
        <p:spPr>
          <a:xfrm>
            <a:off x="1103312" y="2763520"/>
            <a:ext cx="8946541" cy="3484879"/>
          </a:xfrm>
        </p:spPr>
        <p:txBody>
          <a:bodyPr vert="horz" lIns="91440" tIns="45720" rIns="91440" bIns="45720" rtlCol="0" anchor="t">
            <a:normAutofit/>
          </a:bodyPr>
          <a:lstStyle/>
          <a:p>
            <a:pPr algn="ctr"/>
            <a:r>
              <a:rPr lang="en-US" sz="3600">
                <a:ea typeface="+mj-lt"/>
                <a:cs typeface="+mj-lt"/>
              </a:rPr>
              <a:t>We strive to inspire young inquiring minds to become compassionate life-long learners who are internationally minded people.</a:t>
            </a:r>
            <a:endParaRPr lang="en-US" sz="3600"/>
          </a:p>
        </p:txBody>
      </p:sp>
      <p:pic>
        <p:nvPicPr>
          <p:cNvPr id="4" name="Picture 5">
            <a:extLst>
              <a:ext uri="{FF2B5EF4-FFF2-40B4-BE49-F238E27FC236}">
                <a16:creationId xmlns:a16="http://schemas.microsoft.com/office/drawing/2014/main" id="{5FFD7A7E-2967-45C0-9AF5-900686348C29}"/>
              </a:ext>
            </a:extLst>
          </p:cNvPr>
          <p:cNvPicPr>
            <a:picLocks noChangeAspect="1"/>
          </p:cNvPicPr>
          <p:nvPr/>
        </p:nvPicPr>
        <p:blipFill>
          <a:blip r:embed="rId2"/>
          <a:stretch>
            <a:fillRect/>
          </a:stretch>
        </p:blipFill>
        <p:spPr>
          <a:xfrm>
            <a:off x="10288302" y="660426"/>
            <a:ext cx="985684" cy="494502"/>
          </a:xfrm>
          <a:prstGeom prst="rect">
            <a:avLst/>
          </a:prstGeom>
        </p:spPr>
      </p:pic>
    </p:spTree>
    <p:extLst>
      <p:ext uri="{BB962C8B-B14F-4D97-AF65-F5344CB8AC3E}">
        <p14:creationId xmlns:p14="http://schemas.microsoft.com/office/powerpoint/2010/main" val="4210922656"/>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EB7FC-3451-44A4-9B6D-137D2008D975}"/>
              </a:ext>
            </a:extLst>
          </p:cNvPr>
          <p:cNvSpPr>
            <a:spLocks noGrp="1"/>
          </p:cNvSpPr>
          <p:nvPr>
            <p:ph type="title"/>
          </p:nvPr>
        </p:nvSpPr>
        <p:spPr/>
        <p:txBody>
          <a:bodyPr/>
          <a:lstStyle/>
          <a:p>
            <a:r>
              <a:rPr lang="en-US">
                <a:latin typeface="Bookman Old Style"/>
              </a:rPr>
              <a:t>General Decorum</a:t>
            </a:r>
          </a:p>
        </p:txBody>
      </p:sp>
      <p:sp>
        <p:nvSpPr>
          <p:cNvPr id="3" name="Content Placeholder 2">
            <a:extLst>
              <a:ext uri="{FF2B5EF4-FFF2-40B4-BE49-F238E27FC236}">
                <a16:creationId xmlns:a16="http://schemas.microsoft.com/office/drawing/2014/main" id="{EF3B472E-0BEF-443A-BDCC-434BE16F77B4}"/>
              </a:ext>
            </a:extLst>
          </p:cNvPr>
          <p:cNvSpPr>
            <a:spLocks noGrp="1"/>
          </p:cNvSpPr>
          <p:nvPr>
            <p:ph idx="1"/>
          </p:nvPr>
        </p:nvSpPr>
        <p:spPr>
          <a:xfrm>
            <a:off x="643871" y="1413822"/>
            <a:ext cx="10952393" cy="4834577"/>
          </a:xfrm>
        </p:spPr>
        <p:txBody>
          <a:bodyPr vert="horz" lIns="91440" tIns="45720" rIns="91440" bIns="45720" rtlCol="0" anchor="t">
            <a:noAutofit/>
          </a:bodyPr>
          <a:lstStyle/>
          <a:p>
            <a:pPr>
              <a:buClr>
                <a:srgbClr val="8AD0D6"/>
              </a:buClr>
            </a:pPr>
            <a:r>
              <a:rPr lang="en-US" sz="2400" dirty="0">
                <a:latin typeface="Bookman Old Style"/>
                <a:ea typeface="+mj-lt"/>
                <a:cs typeface="+mj-lt"/>
              </a:rPr>
              <a:t>Respect to our Community</a:t>
            </a:r>
            <a:endParaRPr lang="en-US" sz="2400" dirty="0">
              <a:latin typeface="Bookman Old Style"/>
            </a:endParaRPr>
          </a:p>
          <a:p>
            <a:pPr lvl="1">
              <a:buClr>
                <a:srgbClr val="8AD0D6"/>
              </a:buClr>
            </a:pPr>
            <a:r>
              <a:rPr lang="en-US" sz="2400" dirty="0">
                <a:latin typeface="Bookman Old Style"/>
              </a:rPr>
              <a:t>Students are expected to rise to the Roland Park Community Standards.</a:t>
            </a:r>
          </a:p>
          <a:p>
            <a:pPr marL="457200" lvl="1" indent="0">
              <a:buClr>
                <a:srgbClr val="8AD0D6"/>
              </a:buClr>
              <a:buNone/>
            </a:pPr>
            <a:endParaRPr lang="en-US" sz="2400" dirty="0">
              <a:latin typeface="Bookman Old Style"/>
            </a:endParaRPr>
          </a:p>
          <a:p>
            <a:pPr>
              <a:buClr>
                <a:srgbClr val="8AD0D6"/>
              </a:buClr>
              <a:buFont typeface="Wingdings 3"/>
            </a:pPr>
            <a:r>
              <a:rPr lang="en-US" sz="2400" dirty="0">
                <a:latin typeface="Bookman Old Style"/>
              </a:rPr>
              <a:t>Respect to Classmates</a:t>
            </a:r>
          </a:p>
          <a:p>
            <a:pPr lvl="1" indent="0">
              <a:buClr>
                <a:srgbClr val="8AD0D6"/>
              </a:buClr>
              <a:buFont typeface="Wingdings 3"/>
            </a:pPr>
            <a:r>
              <a:rPr lang="en-US" sz="2400" dirty="0">
                <a:latin typeface="Bookman Old Style"/>
              </a:rPr>
              <a:t>Bullying and Harassment- " I was just kidding" is not an excuse.</a:t>
            </a:r>
          </a:p>
          <a:p>
            <a:pPr lvl="1" indent="0">
              <a:buClr>
                <a:srgbClr val="8AD0D6"/>
              </a:buClr>
              <a:buNone/>
            </a:pPr>
            <a:endParaRPr lang="en-US" sz="2400" dirty="0">
              <a:latin typeface="Bookman Old Style"/>
            </a:endParaRPr>
          </a:p>
          <a:p>
            <a:pPr>
              <a:buClr>
                <a:srgbClr val="8AD0D6"/>
              </a:buClr>
              <a:buFont typeface="Wingdings 3"/>
            </a:pPr>
            <a:r>
              <a:rPr lang="en-US" sz="2400" dirty="0">
                <a:latin typeface="Bookman Old Style"/>
              </a:rPr>
              <a:t>Respect to Campus</a:t>
            </a:r>
          </a:p>
          <a:p>
            <a:pPr lvl="1" indent="0">
              <a:buClr>
                <a:srgbClr val="8AD0D6"/>
              </a:buClr>
              <a:buFont typeface="Wingdings 3"/>
            </a:pPr>
            <a:r>
              <a:rPr lang="en-US" sz="2400" dirty="0">
                <a:latin typeface="Bookman Old Style"/>
              </a:rPr>
              <a:t> Clean up area</a:t>
            </a:r>
          </a:p>
          <a:p>
            <a:pPr lvl="1">
              <a:buClr>
                <a:srgbClr val="8AD0D6"/>
              </a:buClr>
            </a:pPr>
            <a:endParaRPr lang="en-US" dirty="0"/>
          </a:p>
          <a:p>
            <a:pPr marL="457200" lvl="1" indent="0">
              <a:buClr>
                <a:srgbClr val="8AD0D6"/>
              </a:buClr>
              <a:buNone/>
            </a:pPr>
            <a:endParaRPr lang="en-US" dirty="0"/>
          </a:p>
        </p:txBody>
      </p:sp>
      <p:pic>
        <p:nvPicPr>
          <p:cNvPr id="5" name="Picture 5">
            <a:extLst>
              <a:ext uri="{FF2B5EF4-FFF2-40B4-BE49-F238E27FC236}">
                <a16:creationId xmlns:a16="http://schemas.microsoft.com/office/drawing/2014/main" id="{54562A7E-7FCC-4E04-A89B-FF60D143B5F7}"/>
              </a:ext>
            </a:extLst>
          </p:cNvPr>
          <p:cNvPicPr>
            <a:picLocks noChangeAspect="1"/>
          </p:cNvPicPr>
          <p:nvPr/>
        </p:nvPicPr>
        <p:blipFill>
          <a:blip r:embed="rId2"/>
          <a:stretch>
            <a:fillRect/>
          </a:stretch>
        </p:blipFill>
        <p:spPr>
          <a:xfrm>
            <a:off x="10291915" y="613073"/>
            <a:ext cx="997975" cy="519082"/>
          </a:xfrm>
          <a:prstGeom prst="rect">
            <a:avLst/>
          </a:prstGeom>
        </p:spPr>
      </p:pic>
    </p:spTree>
    <p:extLst>
      <p:ext uri="{BB962C8B-B14F-4D97-AF65-F5344CB8AC3E}">
        <p14:creationId xmlns:p14="http://schemas.microsoft.com/office/powerpoint/2010/main" val="118503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F89D8-52CC-4D8F-A54C-EDCFAD0A059B}"/>
              </a:ext>
            </a:extLst>
          </p:cNvPr>
          <p:cNvSpPr>
            <a:spLocks noGrp="1"/>
          </p:cNvSpPr>
          <p:nvPr>
            <p:ph type="title"/>
          </p:nvPr>
        </p:nvSpPr>
        <p:spPr/>
        <p:txBody>
          <a:bodyPr/>
          <a:lstStyle/>
          <a:p>
            <a:pPr algn="ctr"/>
            <a:r>
              <a:rPr lang="en-US" sz="4800" b="1" dirty="0">
                <a:solidFill>
                  <a:schemeClr val="tx1"/>
                </a:solidFill>
                <a:ea typeface="+mj-lt"/>
                <a:cs typeface="+mj-lt"/>
              </a:rPr>
              <a:t>Roland Park Community Rules</a:t>
            </a:r>
            <a:endParaRPr lang="en-US" sz="4800" dirty="0">
              <a:solidFill>
                <a:schemeClr val="tx1"/>
              </a:solidFill>
              <a:ea typeface="+mj-lt"/>
              <a:cs typeface="+mj-lt"/>
            </a:endParaRPr>
          </a:p>
          <a:p>
            <a:endParaRPr lang="en-US" dirty="0"/>
          </a:p>
        </p:txBody>
      </p:sp>
      <p:sp>
        <p:nvSpPr>
          <p:cNvPr id="3" name="Content Placeholder 2">
            <a:extLst>
              <a:ext uri="{FF2B5EF4-FFF2-40B4-BE49-F238E27FC236}">
                <a16:creationId xmlns:a16="http://schemas.microsoft.com/office/drawing/2014/main" id="{E66E550D-ADF2-4B10-805C-0EC8928C3D59}"/>
              </a:ext>
            </a:extLst>
          </p:cNvPr>
          <p:cNvSpPr>
            <a:spLocks noGrp="1"/>
          </p:cNvSpPr>
          <p:nvPr>
            <p:ph idx="1"/>
          </p:nvPr>
        </p:nvSpPr>
        <p:spPr/>
        <p:txBody>
          <a:bodyPr vert="horz" lIns="91440" tIns="45720" rIns="91440" bIns="45720" rtlCol="0" anchor="t">
            <a:normAutofit/>
          </a:bodyPr>
          <a:lstStyle/>
          <a:p>
            <a:pPr marL="344170" indent="-344170">
              <a:lnSpc>
                <a:spcPct val="88000"/>
              </a:lnSpc>
              <a:spcBef>
                <a:spcPct val="0"/>
              </a:spcBef>
              <a:spcAft>
                <a:spcPts val="600"/>
              </a:spcAft>
              <a:buAutoNum type="arabicPeriod"/>
            </a:pPr>
            <a:r>
              <a:rPr lang="en-US" sz="3200" b="1" dirty="0">
                <a:ea typeface="+mj-lt"/>
                <a:cs typeface="+mj-lt"/>
              </a:rPr>
              <a:t>Show respect for self, others, and property. </a:t>
            </a:r>
            <a:endParaRPr lang="en-US" sz="3200" dirty="0">
              <a:ea typeface="+mj-lt"/>
              <a:cs typeface="+mj-lt"/>
            </a:endParaRPr>
          </a:p>
          <a:p>
            <a:pPr marL="344170" indent="-344170">
              <a:lnSpc>
                <a:spcPct val="88000"/>
              </a:lnSpc>
              <a:spcBef>
                <a:spcPct val="0"/>
              </a:spcBef>
              <a:spcAft>
                <a:spcPts val="600"/>
              </a:spcAft>
              <a:buClr>
                <a:srgbClr val="8AD0D6"/>
              </a:buClr>
              <a:buAutoNum type="arabicPeriod"/>
            </a:pPr>
            <a:r>
              <a:rPr lang="en-US" sz="3200" b="1" dirty="0">
                <a:ea typeface="+mj-lt"/>
                <a:cs typeface="+mj-lt"/>
              </a:rPr>
              <a:t>Be on time and be prepared.</a:t>
            </a:r>
            <a:endParaRPr lang="en-US" sz="3200" dirty="0">
              <a:ea typeface="+mj-lt"/>
              <a:cs typeface="+mj-lt"/>
            </a:endParaRPr>
          </a:p>
          <a:p>
            <a:pPr marL="344170" indent="-344170">
              <a:lnSpc>
                <a:spcPct val="88000"/>
              </a:lnSpc>
              <a:spcBef>
                <a:spcPct val="0"/>
              </a:spcBef>
              <a:spcAft>
                <a:spcPts val="600"/>
              </a:spcAft>
              <a:buClr>
                <a:srgbClr val="8AD0D6"/>
              </a:buClr>
              <a:buAutoNum type="arabicPeriod"/>
            </a:pPr>
            <a:r>
              <a:rPr lang="en-US" sz="3200" b="1" dirty="0">
                <a:ea typeface="+mj-lt"/>
                <a:cs typeface="+mj-lt"/>
              </a:rPr>
              <a:t>Stay in designated areas.</a:t>
            </a:r>
            <a:endParaRPr lang="en-US" sz="3200" dirty="0">
              <a:ea typeface="+mj-lt"/>
              <a:cs typeface="+mj-lt"/>
            </a:endParaRPr>
          </a:p>
          <a:p>
            <a:pPr marL="344170" indent="-344170">
              <a:lnSpc>
                <a:spcPct val="88000"/>
              </a:lnSpc>
              <a:spcBef>
                <a:spcPct val="0"/>
              </a:spcBef>
              <a:spcAft>
                <a:spcPts val="600"/>
              </a:spcAft>
              <a:buClr>
                <a:srgbClr val="8AD0D6"/>
              </a:buClr>
              <a:buAutoNum type="arabicPeriod"/>
            </a:pPr>
            <a:r>
              <a:rPr lang="en-US" sz="3200" b="1" dirty="0">
                <a:ea typeface="+mj-lt"/>
                <a:cs typeface="+mj-lt"/>
              </a:rPr>
              <a:t>Gum is unacceptable at any time on school grounds.</a:t>
            </a:r>
            <a:endParaRPr lang="en-US" sz="3200" dirty="0">
              <a:ea typeface="+mj-lt"/>
              <a:cs typeface="+mj-lt"/>
            </a:endParaRPr>
          </a:p>
          <a:p>
            <a:pPr marL="344170" indent="-344170">
              <a:lnSpc>
                <a:spcPct val="88000"/>
              </a:lnSpc>
              <a:spcBef>
                <a:spcPct val="0"/>
              </a:spcBef>
              <a:spcAft>
                <a:spcPts val="600"/>
              </a:spcAft>
              <a:buClr>
                <a:srgbClr val="8AD0D6"/>
              </a:buClr>
              <a:buAutoNum type="arabicPeriod"/>
            </a:pPr>
            <a:r>
              <a:rPr lang="en-US" sz="3200" b="1" dirty="0">
                <a:ea typeface="+mj-lt"/>
                <a:cs typeface="+mj-lt"/>
              </a:rPr>
              <a:t>Candy, food, and drinks are not allowed in classrooms unless permitted by teacher.</a:t>
            </a:r>
            <a:endParaRPr lang="en-US" sz="3200" dirty="0">
              <a:ea typeface="+mj-lt"/>
              <a:cs typeface="+mj-lt"/>
            </a:endParaRPr>
          </a:p>
          <a:p>
            <a:pPr>
              <a:buClr>
                <a:srgbClr val="8AD0D6"/>
              </a:buClr>
            </a:pPr>
            <a:endParaRPr lang="en-US" dirty="0"/>
          </a:p>
        </p:txBody>
      </p:sp>
      <p:pic>
        <p:nvPicPr>
          <p:cNvPr id="5" name="Picture 5">
            <a:extLst>
              <a:ext uri="{FF2B5EF4-FFF2-40B4-BE49-F238E27FC236}">
                <a16:creationId xmlns:a16="http://schemas.microsoft.com/office/drawing/2014/main" id="{1E2B6259-8CD2-4333-BA83-B9B08F5740EF}"/>
              </a:ext>
            </a:extLst>
          </p:cNvPr>
          <p:cNvPicPr>
            <a:picLocks noChangeAspect="1"/>
          </p:cNvPicPr>
          <p:nvPr/>
        </p:nvPicPr>
        <p:blipFill>
          <a:blip r:embed="rId2"/>
          <a:stretch>
            <a:fillRect/>
          </a:stretch>
        </p:blipFill>
        <p:spPr>
          <a:xfrm>
            <a:off x="10288302" y="660426"/>
            <a:ext cx="985684" cy="494502"/>
          </a:xfrm>
          <a:prstGeom prst="rect">
            <a:avLst/>
          </a:prstGeom>
        </p:spPr>
      </p:pic>
    </p:spTree>
    <p:extLst>
      <p:ext uri="{BB962C8B-B14F-4D97-AF65-F5344CB8AC3E}">
        <p14:creationId xmlns:p14="http://schemas.microsoft.com/office/powerpoint/2010/main" val="2259675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E78424C-6FD0-41F8-9CAA-5DC19C4235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722A0D-7571-45F0-8C62-74465AE7A9AF}"/>
              </a:ext>
            </a:extLst>
          </p:cNvPr>
          <p:cNvSpPr>
            <a:spLocks noGrp="1"/>
          </p:cNvSpPr>
          <p:nvPr>
            <p:ph type="title"/>
          </p:nvPr>
        </p:nvSpPr>
        <p:spPr>
          <a:xfrm>
            <a:off x="643855" y="1447800"/>
            <a:ext cx="3108626" cy="4572000"/>
          </a:xfrm>
        </p:spPr>
        <p:txBody>
          <a:bodyPr anchor="ctr">
            <a:normAutofit/>
          </a:bodyPr>
          <a:lstStyle/>
          <a:p>
            <a:r>
              <a:rPr lang="en-US" sz="3200">
                <a:solidFill>
                  <a:srgbClr val="F2F2F2"/>
                </a:solidFill>
                <a:latin typeface="Bookman Old Style"/>
                <a:ea typeface="+mj-lt"/>
                <a:cs typeface="+mj-lt"/>
              </a:rPr>
              <a:t>Respect to Classmates</a:t>
            </a:r>
            <a:endParaRPr lang="en-US" sz="3200">
              <a:solidFill>
                <a:srgbClr val="F2F2F2"/>
              </a:solidFill>
              <a:latin typeface="Bookman Old Style"/>
            </a:endParaRPr>
          </a:p>
        </p:txBody>
      </p:sp>
      <p:sp>
        <p:nvSpPr>
          <p:cNvPr id="13" name="Freeform: Shape 12">
            <a:extLst>
              <a:ext uri="{FF2B5EF4-FFF2-40B4-BE49-F238E27FC236}">
                <a16:creationId xmlns:a16="http://schemas.microsoft.com/office/drawing/2014/main" id="{DD136760-57DC-4301-8BEA-B71AD2D139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61310" y="0"/>
            <a:ext cx="8030690" cy="6858000"/>
          </a:xfrm>
          <a:custGeom>
            <a:avLst/>
            <a:gdLst>
              <a:gd name="connsiteX0" fmla="*/ 1176 w 8030690"/>
              <a:gd name="connsiteY0" fmla="*/ 0 h 6858000"/>
              <a:gd name="connsiteX1" fmla="*/ 1344715 w 8030690"/>
              <a:gd name="connsiteY1" fmla="*/ 0 h 6858000"/>
              <a:gd name="connsiteX2" fmla="*/ 1344715 w 8030690"/>
              <a:gd name="connsiteY2" fmla="*/ 0 h 6858000"/>
              <a:gd name="connsiteX3" fmla="*/ 8030690 w 8030690"/>
              <a:gd name="connsiteY3" fmla="*/ 0 h 6858000"/>
              <a:gd name="connsiteX4" fmla="*/ 8030690 w 8030690"/>
              <a:gd name="connsiteY4" fmla="*/ 6858000 h 6858000"/>
              <a:gd name="connsiteX5" fmla="*/ 477746 w 8030690"/>
              <a:gd name="connsiteY5" fmla="*/ 6858000 h 6858000"/>
              <a:gd name="connsiteX6" fmla="*/ 477746 w 8030690"/>
              <a:gd name="connsiteY6" fmla="*/ 6858000 h 6858000"/>
              <a:gd name="connsiteX7" fmla="*/ 0 w 8030690"/>
              <a:gd name="connsiteY7" fmla="*/ 6858000 h 6858000"/>
              <a:gd name="connsiteX8" fmla="*/ 5883 w 8030690"/>
              <a:gd name="connsiteY8" fmla="*/ 6817538 h 6858000"/>
              <a:gd name="connsiteX9" fmla="*/ 23196 w 8030690"/>
              <a:gd name="connsiteY9" fmla="*/ 6698894 h 6858000"/>
              <a:gd name="connsiteX10" fmla="*/ 35298 w 8030690"/>
              <a:gd name="connsiteY10" fmla="*/ 6612483 h 6858000"/>
              <a:gd name="connsiteX11" fmla="*/ 48073 w 8030690"/>
              <a:gd name="connsiteY11" fmla="*/ 6509613 h 6858000"/>
              <a:gd name="connsiteX12" fmla="*/ 63369 w 8030690"/>
              <a:gd name="connsiteY12" fmla="*/ 6387541 h 6858000"/>
              <a:gd name="connsiteX13" fmla="*/ 79506 w 8030690"/>
              <a:gd name="connsiteY13" fmla="*/ 6252438 h 6858000"/>
              <a:gd name="connsiteX14" fmla="*/ 96483 w 8030690"/>
              <a:gd name="connsiteY14" fmla="*/ 6100191 h 6858000"/>
              <a:gd name="connsiteX15" fmla="*/ 114468 w 8030690"/>
              <a:gd name="connsiteY15" fmla="*/ 5934227 h 6858000"/>
              <a:gd name="connsiteX16" fmla="*/ 132454 w 8030690"/>
              <a:gd name="connsiteY16" fmla="*/ 5753862 h 6858000"/>
              <a:gd name="connsiteX17" fmla="*/ 150775 w 8030690"/>
              <a:gd name="connsiteY17" fmla="*/ 5561838 h 6858000"/>
              <a:gd name="connsiteX18" fmla="*/ 167752 w 8030690"/>
              <a:gd name="connsiteY18" fmla="*/ 5354726 h 6858000"/>
              <a:gd name="connsiteX19" fmla="*/ 184057 w 8030690"/>
              <a:gd name="connsiteY19" fmla="*/ 5138013 h 6858000"/>
              <a:gd name="connsiteX20" fmla="*/ 198849 w 8030690"/>
              <a:gd name="connsiteY20" fmla="*/ 4908956 h 6858000"/>
              <a:gd name="connsiteX21" fmla="*/ 212968 w 8030690"/>
              <a:gd name="connsiteY21" fmla="*/ 4670298 h 6858000"/>
              <a:gd name="connsiteX22" fmla="*/ 226248 w 8030690"/>
              <a:gd name="connsiteY22" fmla="*/ 4421352 h 6858000"/>
              <a:gd name="connsiteX23" fmla="*/ 230954 w 8030690"/>
              <a:gd name="connsiteY23" fmla="*/ 4293793 h 6858000"/>
              <a:gd name="connsiteX24" fmla="*/ 236165 w 8030690"/>
              <a:gd name="connsiteY24" fmla="*/ 4163491 h 6858000"/>
              <a:gd name="connsiteX25" fmla="*/ 241039 w 8030690"/>
              <a:gd name="connsiteY25" fmla="*/ 4031132 h 6858000"/>
              <a:gd name="connsiteX26" fmla="*/ 244233 w 8030690"/>
              <a:gd name="connsiteY26" fmla="*/ 3898087 h 6858000"/>
              <a:gd name="connsiteX27" fmla="*/ 247091 w 8030690"/>
              <a:gd name="connsiteY27" fmla="*/ 3762298 h 6858000"/>
              <a:gd name="connsiteX28" fmla="*/ 250116 w 8030690"/>
              <a:gd name="connsiteY28" fmla="*/ 3625138 h 6858000"/>
              <a:gd name="connsiteX29" fmla="*/ 252133 w 8030690"/>
              <a:gd name="connsiteY29" fmla="*/ 3485235 h 6858000"/>
              <a:gd name="connsiteX30" fmla="*/ 252133 w 8030690"/>
              <a:gd name="connsiteY30" fmla="*/ 3343960 h 6858000"/>
              <a:gd name="connsiteX31" fmla="*/ 253142 w 8030690"/>
              <a:gd name="connsiteY31" fmla="*/ 3201314 h 6858000"/>
              <a:gd name="connsiteX32" fmla="*/ 252133 w 8030690"/>
              <a:gd name="connsiteY32" fmla="*/ 3057296 h 6858000"/>
              <a:gd name="connsiteX33" fmla="*/ 250116 w 8030690"/>
              <a:gd name="connsiteY33" fmla="*/ 2911221 h 6858000"/>
              <a:gd name="connsiteX34" fmla="*/ 248267 w 8030690"/>
              <a:gd name="connsiteY34" fmla="*/ 2765145 h 6858000"/>
              <a:gd name="connsiteX35" fmla="*/ 244233 w 8030690"/>
              <a:gd name="connsiteY35" fmla="*/ 2617013 h 6858000"/>
              <a:gd name="connsiteX36" fmla="*/ 240031 w 8030690"/>
              <a:gd name="connsiteY36" fmla="*/ 2467508 h 6858000"/>
              <a:gd name="connsiteX37" fmla="*/ 235156 w 8030690"/>
              <a:gd name="connsiteY37" fmla="*/ 2318004 h 6858000"/>
              <a:gd name="connsiteX38" fmla="*/ 228265 w 8030690"/>
              <a:gd name="connsiteY38" fmla="*/ 2167128 h 6858000"/>
              <a:gd name="connsiteX39" fmla="*/ 220028 w 8030690"/>
              <a:gd name="connsiteY39" fmla="*/ 2014880 h 6858000"/>
              <a:gd name="connsiteX40" fmla="*/ 212128 w 8030690"/>
              <a:gd name="connsiteY40" fmla="*/ 1861947 h 6858000"/>
              <a:gd name="connsiteX41" fmla="*/ 202043 w 8030690"/>
              <a:gd name="connsiteY41" fmla="*/ 1709013 h 6858000"/>
              <a:gd name="connsiteX42" fmla="*/ 189940 w 8030690"/>
              <a:gd name="connsiteY42" fmla="*/ 1554023 h 6858000"/>
              <a:gd name="connsiteX43" fmla="*/ 177838 w 8030690"/>
              <a:gd name="connsiteY43" fmla="*/ 1401089 h 6858000"/>
              <a:gd name="connsiteX44" fmla="*/ 163886 w 8030690"/>
              <a:gd name="connsiteY44" fmla="*/ 1245413 h 6858000"/>
              <a:gd name="connsiteX45" fmla="*/ 148590 w 8030690"/>
              <a:gd name="connsiteY45" fmla="*/ 1089050 h 6858000"/>
              <a:gd name="connsiteX46" fmla="*/ 132454 w 8030690"/>
              <a:gd name="connsiteY46" fmla="*/ 934745 h 6858000"/>
              <a:gd name="connsiteX47" fmla="*/ 113628 w 8030690"/>
              <a:gd name="connsiteY47" fmla="*/ 778383 h 6858000"/>
              <a:gd name="connsiteX48" fmla="*/ 93457 w 8030690"/>
              <a:gd name="connsiteY48" fmla="*/ 622706 h 6858000"/>
              <a:gd name="connsiteX49" fmla="*/ 73454 w 8030690"/>
              <a:gd name="connsiteY49" fmla="*/ 466344 h 6858000"/>
              <a:gd name="connsiteX50" fmla="*/ 50090 w 8030690"/>
              <a:gd name="connsiteY50" fmla="*/ 310667 h 6858000"/>
              <a:gd name="connsiteX51" fmla="*/ 26222 w 8030690"/>
              <a:gd name="connsiteY51" fmla="*/ 15567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030690" h="6858000">
                <a:moveTo>
                  <a:pt x="1176" y="0"/>
                </a:moveTo>
                <a:lnTo>
                  <a:pt x="1344715" y="0"/>
                </a:lnTo>
                <a:lnTo>
                  <a:pt x="1344715" y="0"/>
                </a:lnTo>
                <a:lnTo>
                  <a:pt x="8030690" y="0"/>
                </a:lnTo>
                <a:lnTo>
                  <a:pt x="8030690" y="6858000"/>
                </a:lnTo>
                <a:lnTo>
                  <a:pt x="477746" y="6858000"/>
                </a:lnTo>
                <a:lnTo>
                  <a:pt x="477746" y="6858000"/>
                </a:lnTo>
                <a:lnTo>
                  <a:pt x="0" y="6858000"/>
                </a:lnTo>
                <a:lnTo>
                  <a:pt x="5883" y="6817538"/>
                </a:lnTo>
                <a:lnTo>
                  <a:pt x="23196" y="6698894"/>
                </a:lnTo>
                <a:lnTo>
                  <a:pt x="35298" y="6612483"/>
                </a:lnTo>
                <a:lnTo>
                  <a:pt x="48073" y="6509613"/>
                </a:lnTo>
                <a:lnTo>
                  <a:pt x="63369" y="6387541"/>
                </a:lnTo>
                <a:lnTo>
                  <a:pt x="79506" y="6252438"/>
                </a:lnTo>
                <a:lnTo>
                  <a:pt x="96483" y="6100191"/>
                </a:lnTo>
                <a:lnTo>
                  <a:pt x="114468" y="5934227"/>
                </a:lnTo>
                <a:lnTo>
                  <a:pt x="132454" y="5753862"/>
                </a:lnTo>
                <a:lnTo>
                  <a:pt x="150775" y="5561838"/>
                </a:lnTo>
                <a:lnTo>
                  <a:pt x="167752" y="5354726"/>
                </a:lnTo>
                <a:lnTo>
                  <a:pt x="184057" y="5138013"/>
                </a:lnTo>
                <a:lnTo>
                  <a:pt x="198849" y="4908956"/>
                </a:lnTo>
                <a:lnTo>
                  <a:pt x="212968" y="4670298"/>
                </a:lnTo>
                <a:lnTo>
                  <a:pt x="226248" y="4421352"/>
                </a:lnTo>
                <a:lnTo>
                  <a:pt x="230954" y="4293793"/>
                </a:lnTo>
                <a:lnTo>
                  <a:pt x="236165" y="4163491"/>
                </a:lnTo>
                <a:lnTo>
                  <a:pt x="241039" y="4031132"/>
                </a:lnTo>
                <a:lnTo>
                  <a:pt x="244233" y="3898087"/>
                </a:lnTo>
                <a:lnTo>
                  <a:pt x="247091" y="3762298"/>
                </a:lnTo>
                <a:lnTo>
                  <a:pt x="250116" y="3625138"/>
                </a:lnTo>
                <a:lnTo>
                  <a:pt x="252133" y="3485235"/>
                </a:lnTo>
                <a:lnTo>
                  <a:pt x="252133" y="3343960"/>
                </a:lnTo>
                <a:lnTo>
                  <a:pt x="253142" y="3201314"/>
                </a:lnTo>
                <a:lnTo>
                  <a:pt x="252133" y="3057296"/>
                </a:lnTo>
                <a:lnTo>
                  <a:pt x="250116" y="2911221"/>
                </a:lnTo>
                <a:lnTo>
                  <a:pt x="248267" y="2765145"/>
                </a:lnTo>
                <a:lnTo>
                  <a:pt x="244233" y="2617013"/>
                </a:lnTo>
                <a:lnTo>
                  <a:pt x="240031" y="2467508"/>
                </a:lnTo>
                <a:lnTo>
                  <a:pt x="235156" y="2318004"/>
                </a:lnTo>
                <a:lnTo>
                  <a:pt x="228265" y="2167128"/>
                </a:lnTo>
                <a:lnTo>
                  <a:pt x="220028" y="2014880"/>
                </a:lnTo>
                <a:lnTo>
                  <a:pt x="212128" y="1861947"/>
                </a:lnTo>
                <a:lnTo>
                  <a:pt x="202043" y="1709013"/>
                </a:lnTo>
                <a:lnTo>
                  <a:pt x="189940" y="1554023"/>
                </a:lnTo>
                <a:lnTo>
                  <a:pt x="177838" y="1401089"/>
                </a:lnTo>
                <a:lnTo>
                  <a:pt x="163886" y="1245413"/>
                </a:lnTo>
                <a:lnTo>
                  <a:pt x="148590" y="1089050"/>
                </a:lnTo>
                <a:lnTo>
                  <a:pt x="132454" y="934745"/>
                </a:lnTo>
                <a:lnTo>
                  <a:pt x="113628" y="778383"/>
                </a:lnTo>
                <a:lnTo>
                  <a:pt x="93457" y="622706"/>
                </a:lnTo>
                <a:lnTo>
                  <a:pt x="73454" y="466344"/>
                </a:lnTo>
                <a:lnTo>
                  <a:pt x="50090" y="310667"/>
                </a:lnTo>
                <a:lnTo>
                  <a:pt x="26222" y="15567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11">
            <a:extLst>
              <a:ext uri="{FF2B5EF4-FFF2-40B4-BE49-F238E27FC236}">
                <a16:creationId xmlns:a16="http://schemas.microsoft.com/office/drawing/2014/main" id="{BDC58DEA-1307-4F44-AD47-E613D8B76A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4811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p:nvSpPr>
          <p:cNvPr id="17" name="Rectangle 16">
            <a:extLst>
              <a:ext uri="{FF2B5EF4-FFF2-40B4-BE49-F238E27FC236}">
                <a16:creationId xmlns:a16="http://schemas.microsoft.com/office/drawing/2014/main" id="{C99B912D-1E4B-42AF-A2BE-CFEFEC916E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5" name="Picture 5">
            <a:extLst>
              <a:ext uri="{FF2B5EF4-FFF2-40B4-BE49-F238E27FC236}">
                <a16:creationId xmlns:a16="http://schemas.microsoft.com/office/drawing/2014/main" id="{702272C0-6745-4A22-8751-6DE05B58D8FE}"/>
              </a:ext>
            </a:extLst>
          </p:cNvPr>
          <p:cNvPicPr>
            <a:picLocks noChangeAspect="1"/>
          </p:cNvPicPr>
          <p:nvPr/>
        </p:nvPicPr>
        <p:blipFill>
          <a:blip r:embed="rId2"/>
          <a:stretch>
            <a:fillRect/>
          </a:stretch>
        </p:blipFill>
        <p:spPr>
          <a:xfrm>
            <a:off x="10288302" y="660426"/>
            <a:ext cx="985684" cy="494502"/>
          </a:xfrm>
          <a:prstGeom prst="rect">
            <a:avLst/>
          </a:prstGeom>
        </p:spPr>
      </p:pic>
      <p:graphicFrame>
        <p:nvGraphicFramePr>
          <p:cNvPr id="7" name="Content Placeholder 2">
            <a:extLst>
              <a:ext uri="{FF2B5EF4-FFF2-40B4-BE49-F238E27FC236}">
                <a16:creationId xmlns:a16="http://schemas.microsoft.com/office/drawing/2014/main" id="{4C8E62E2-E835-4696-A23B-FD263275CF90}"/>
              </a:ext>
            </a:extLst>
          </p:cNvPr>
          <p:cNvGraphicFramePr>
            <a:graphicFrameLocks noGrp="1"/>
          </p:cNvGraphicFramePr>
          <p:nvPr>
            <p:ph idx="1"/>
            <p:extLst>
              <p:ext uri="{D42A27DB-BD31-4B8C-83A1-F6EECF244321}">
                <p14:modId xmlns:p14="http://schemas.microsoft.com/office/powerpoint/2010/main" val="732261484"/>
              </p:ext>
            </p:extLst>
          </p:nvPr>
        </p:nvGraphicFramePr>
        <p:xfrm>
          <a:off x="5048250" y="1201994"/>
          <a:ext cx="6496050" cy="51127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10427689"/>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F747F1B4-B831-4277-8AB0-32767F7EB7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2" name="Freeform 7">
            <a:extLst>
              <a:ext uri="{FF2B5EF4-FFF2-40B4-BE49-F238E27FC236}">
                <a16:creationId xmlns:a16="http://schemas.microsoft.com/office/drawing/2014/main" id="{D80CFA21-AB7C-4BEB-9BFF-05764FBBF3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047A5408-CDF2-47F2-91C7-52D5B941CF78}"/>
              </a:ext>
            </a:extLst>
          </p:cNvPr>
          <p:cNvSpPr>
            <a:spLocks noGrp="1"/>
          </p:cNvSpPr>
          <p:nvPr>
            <p:ph type="title"/>
          </p:nvPr>
        </p:nvSpPr>
        <p:spPr>
          <a:xfrm>
            <a:off x="685801" y="272848"/>
            <a:ext cx="9252154" cy="1016654"/>
          </a:xfrm>
        </p:spPr>
        <p:txBody>
          <a:bodyPr vert="horz" lIns="91440" tIns="45720" rIns="91440" bIns="45720" rtlCol="0" anchor="t">
            <a:noAutofit/>
          </a:bodyPr>
          <a:lstStyle/>
          <a:p>
            <a:pPr>
              <a:lnSpc>
                <a:spcPct val="90000"/>
              </a:lnSpc>
            </a:pPr>
            <a:endParaRPr lang="en-US" sz="3300">
              <a:solidFill>
                <a:srgbClr val="EBEBEB"/>
              </a:solidFill>
            </a:endParaRPr>
          </a:p>
          <a:p>
            <a:pPr>
              <a:lnSpc>
                <a:spcPct val="90000"/>
              </a:lnSpc>
            </a:pPr>
            <a:r>
              <a:rPr lang="en-US" sz="4400">
                <a:solidFill>
                  <a:srgbClr val="EBEBEB"/>
                </a:solidFill>
                <a:latin typeface="Bookman Old Style"/>
                <a:ea typeface="+mj-lt"/>
                <a:cs typeface="+mj-lt"/>
              </a:rPr>
              <a:t>Respect to Campus</a:t>
            </a:r>
            <a:endParaRPr lang="en-US" sz="4400">
              <a:solidFill>
                <a:srgbClr val="EBEBEB"/>
              </a:solidFill>
              <a:latin typeface="Bookman Old Style"/>
            </a:endParaRPr>
          </a:p>
        </p:txBody>
      </p:sp>
      <p:sp>
        <p:nvSpPr>
          <p:cNvPr id="24" name="Rectangle 23">
            <a:extLst>
              <a:ext uri="{FF2B5EF4-FFF2-40B4-BE49-F238E27FC236}">
                <a16:creationId xmlns:a16="http://schemas.microsoft.com/office/drawing/2014/main" id="{12F7E335-851A-4CAE-B09F-E657819D4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Freeform: Shape 25">
            <a:extLst>
              <a:ext uri="{FF2B5EF4-FFF2-40B4-BE49-F238E27FC236}">
                <a16:creationId xmlns:a16="http://schemas.microsoft.com/office/drawing/2014/main" id="{10B541F0-7F6E-402E-84D8-CF96EACA5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8" cy="5095933"/>
          </a:xfrm>
          <a:custGeom>
            <a:avLst/>
            <a:gdLst>
              <a:gd name="connsiteX0" fmla="*/ 1 w 12192418"/>
              <a:gd name="connsiteY0" fmla="*/ 0 h 5095933"/>
              <a:gd name="connsiteX1" fmla="*/ 71932 w 12192418"/>
              <a:gd name="connsiteY1" fmla="*/ 12261 h 5095933"/>
              <a:gd name="connsiteX2" fmla="*/ 282849 w 12192418"/>
              <a:gd name="connsiteY2" fmla="*/ 48343 h 5095933"/>
              <a:gd name="connsiteX3" fmla="*/ 436464 w 12192418"/>
              <a:gd name="connsiteY3" fmla="*/ 73565 h 5095933"/>
              <a:gd name="connsiteX4" fmla="*/ 619339 w 12192418"/>
              <a:gd name="connsiteY4" fmla="*/ 100188 h 5095933"/>
              <a:gd name="connsiteX5" fmla="*/ 836351 w 12192418"/>
              <a:gd name="connsiteY5" fmla="*/ 132066 h 5095933"/>
              <a:gd name="connsiteX6" fmla="*/ 1076528 w 12192418"/>
              <a:gd name="connsiteY6" fmla="*/ 165696 h 5095933"/>
              <a:gd name="connsiteX7" fmla="*/ 1347184 w 12192418"/>
              <a:gd name="connsiteY7" fmla="*/ 201077 h 5095933"/>
              <a:gd name="connsiteX8" fmla="*/ 1642223 w 12192418"/>
              <a:gd name="connsiteY8" fmla="*/ 238560 h 5095933"/>
              <a:gd name="connsiteX9" fmla="*/ 1962864 w 12192418"/>
              <a:gd name="connsiteY9" fmla="*/ 276043 h 5095933"/>
              <a:gd name="connsiteX10" fmla="*/ 2304232 w 12192418"/>
              <a:gd name="connsiteY10" fmla="*/ 314227 h 5095933"/>
              <a:gd name="connsiteX11" fmla="*/ 2672421 w 12192418"/>
              <a:gd name="connsiteY11" fmla="*/ 349608 h 5095933"/>
              <a:gd name="connsiteX12" fmla="*/ 3057678 w 12192418"/>
              <a:gd name="connsiteY12" fmla="*/ 383588 h 5095933"/>
              <a:gd name="connsiteX13" fmla="*/ 3464881 w 12192418"/>
              <a:gd name="connsiteY13" fmla="*/ 414415 h 5095933"/>
              <a:gd name="connsiteX14" fmla="*/ 3889152 w 12192418"/>
              <a:gd name="connsiteY14" fmla="*/ 443841 h 5095933"/>
              <a:gd name="connsiteX15" fmla="*/ 4331710 w 12192418"/>
              <a:gd name="connsiteY15" fmla="*/ 471515 h 5095933"/>
              <a:gd name="connsiteX16" fmla="*/ 4558476 w 12192418"/>
              <a:gd name="connsiteY16" fmla="*/ 481324 h 5095933"/>
              <a:gd name="connsiteX17" fmla="*/ 4790118 w 12192418"/>
              <a:gd name="connsiteY17" fmla="*/ 492183 h 5095933"/>
              <a:gd name="connsiteX18" fmla="*/ 5025418 w 12192418"/>
              <a:gd name="connsiteY18" fmla="*/ 502342 h 5095933"/>
              <a:gd name="connsiteX19" fmla="*/ 5261937 w 12192418"/>
              <a:gd name="connsiteY19" fmla="*/ 508998 h 5095933"/>
              <a:gd name="connsiteX20" fmla="*/ 5503332 w 12192418"/>
              <a:gd name="connsiteY20" fmla="*/ 514953 h 5095933"/>
              <a:gd name="connsiteX21" fmla="*/ 5747167 w 12192418"/>
              <a:gd name="connsiteY21" fmla="*/ 521259 h 5095933"/>
              <a:gd name="connsiteX22" fmla="*/ 5995877 w 12192418"/>
              <a:gd name="connsiteY22" fmla="*/ 525463 h 5095933"/>
              <a:gd name="connsiteX23" fmla="*/ 6247026 w 12192418"/>
              <a:gd name="connsiteY23" fmla="*/ 525463 h 5095933"/>
              <a:gd name="connsiteX24" fmla="*/ 6500613 w 12192418"/>
              <a:gd name="connsiteY24" fmla="*/ 527565 h 5095933"/>
              <a:gd name="connsiteX25" fmla="*/ 6756639 w 12192418"/>
              <a:gd name="connsiteY25" fmla="*/ 525463 h 5095933"/>
              <a:gd name="connsiteX26" fmla="*/ 7016322 w 12192418"/>
              <a:gd name="connsiteY26" fmla="*/ 521259 h 5095933"/>
              <a:gd name="connsiteX27" fmla="*/ 7276005 w 12192418"/>
              <a:gd name="connsiteY27" fmla="*/ 517406 h 5095933"/>
              <a:gd name="connsiteX28" fmla="*/ 7539345 w 12192418"/>
              <a:gd name="connsiteY28" fmla="*/ 508998 h 5095933"/>
              <a:gd name="connsiteX29" fmla="*/ 7805124 w 12192418"/>
              <a:gd name="connsiteY29" fmla="*/ 500241 h 5095933"/>
              <a:gd name="connsiteX30" fmla="*/ 8070903 w 12192418"/>
              <a:gd name="connsiteY30" fmla="*/ 490082 h 5095933"/>
              <a:gd name="connsiteX31" fmla="*/ 8339121 w 12192418"/>
              <a:gd name="connsiteY31" fmla="*/ 475719 h 5095933"/>
              <a:gd name="connsiteX32" fmla="*/ 8609776 w 12192418"/>
              <a:gd name="connsiteY32" fmla="*/ 458554 h 5095933"/>
              <a:gd name="connsiteX33" fmla="*/ 8881651 w 12192418"/>
              <a:gd name="connsiteY33" fmla="*/ 442089 h 5095933"/>
              <a:gd name="connsiteX34" fmla="*/ 9153526 w 12192418"/>
              <a:gd name="connsiteY34" fmla="*/ 421071 h 5095933"/>
              <a:gd name="connsiteX35" fmla="*/ 9429058 w 12192418"/>
              <a:gd name="connsiteY35" fmla="*/ 395849 h 5095933"/>
              <a:gd name="connsiteX36" fmla="*/ 9700933 w 12192418"/>
              <a:gd name="connsiteY36" fmla="*/ 370626 h 5095933"/>
              <a:gd name="connsiteX37" fmla="*/ 9977684 w 12192418"/>
              <a:gd name="connsiteY37" fmla="*/ 341551 h 5095933"/>
              <a:gd name="connsiteX38" fmla="*/ 10255655 w 12192418"/>
              <a:gd name="connsiteY38" fmla="*/ 309673 h 5095933"/>
              <a:gd name="connsiteX39" fmla="*/ 10529968 w 12192418"/>
              <a:gd name="connsiteY39" fmla="*/ 276043 h 5095933"/>
              <a:gd name="connsiteX40" fmla="*/ 10807939 w 12192418"/>
              <a:gd name="connsiteY40" fmla="*/ 236809 h 5095933"/>
              <a:gd name="connsiteX41" fmla="*/ 11084690 w 12192418"/>
              <a:gd name="connsiteY41" fmla="*/ 194772 h 5095933"/>
              <a:gd name="connsiteX42" fmla="*/ 11362661 w 12192418"/>
              <a:gd name="connsiteY42" fmla="*/ 153085 h 5095933"/>
              <a:gd name="connsiteX43" fmla="*/ 11639412 w 12192418"/>
              <a:gd name="connsiteY43" fmla="*/ 104392 h 5095933"/>
              <a:gd name="connsiteX44" fmla="*/ 11914945 w 12192418"/>
              <a:gd name="connsiteY44" fmla="*/ 54648 h 5095933"/>
              <a:gd name="connsiteX45" fmla="*/ 12191696 w 12192418"/>
              <a:gd name="connsiteY45" fmla="*/ 2452 h 5095933"/>
              <a:gd name="connsiteX46" fmla="*/ 12191696 w 12192418"/>
              <a:gd name="connsiteY46" fmla="*/ 2109542 h 5095933"/>
              <a:gd name="connsiteX47" fmla="*/ 12191999 w 12192418"/>
              <a:gd name="connsiteY47" fmla="*/ 2109542 h 5095933"/>
              <a:gd name="connsiteX48" fmla="*/ 12191999 w 12192418"/>
              <a:gd name="connsiteY48" fmla="*/ 2802467 h 5095933"/>
              <a:gd name="connsiteX49" fmla="*/ 12192418 w 12192418"/>
              <a:gd name="connsiteY49" fmla="*/ 2802467 h 5095933"/>
              <a:gd name="connsiteX50" fmla="*/ 12192418 w 12192418"/>
              <a:gd name="connsiteY50" fmla="*/ 5095933 h 5095933"/>
              <a:gd name="connsiteX51" fmla="*/ 1 w 12192418"/>
              <a:gd name="connsiteY51" fmla="*/ 5095933 h 5095933"/>
              <a:gd name="connsiteX52" fmla="*/ 1 w 12192418"/>
              <a:gd name="connsiteY52" fmla="*/ 4074529 h 5095933"/>
              <a:gd name="connsiteX53" fmla="*/ 0 w 12192418"/>
              <a:gd name="connsiteY53" fmla="*/ 4074529 h 5095933"/>
              <a:gd name="connsiteX54" fmla="*/ 0 w 12192418"/>
              <a:gd name="connsiteY54" fmla="*/ 2109542 h 5095933"/>
              <a:gd name="connsiteX55" fmla="*/ 1 w 12192418"/>
              <a:gd name="connsiteY55" fmla="*/ 2109542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418" h="5095933">
                <a:moveTo>
                  <a:pt x="1" y="0"/>
                </a:moveTo>
                <a:lnTo>
                  <a:pt x="71932" y="12261"/>
                </a:lnTo>
                <a:lnTo>
                  <a:pt x="282849" y="48343"/>
                </a:lnTo>
                <a:lnTo>
                  <a:pt x="436464" y="73565"/>
                </a:lnTo>
                <a:lnTo>
                  <a:pt x="619339" y="100188"/>
                </a:lnTo>
                <a:lnTo>
                  <a:pt x="836351" y="132066"/>
                </a:lnTo>
                <a:lnTo>
                  <a:pt x="1076528" y="165696"/>
                </a:lnTo>
                <a:lnTo>
                  <a:pt x="1347184" y="201077"/>
                </a:lnTo>
                <a:lnTo>
                  <a:pt x="1642223" y="238560"/>
                </a:lnTo>
                <a:lnTo>
                  <a:pt x="1962864" y="276043"/>
                </a:lnTo>
                <a:lnTo>
                  <a:pt x="2304232" y="314227"/>
                </a:lnTo>
                <a:lnTo>
                  <a:pt x="2672421" y="349608"/>
                </a:lnTo>
                <a:lnTo>
                  <a:pt x="3057678" y="383588"/>
                </a:lnTo>
                <a:lnTo>
                  <a:pt x="3464881" y="414415"/>
                </a:lnTo>
                <a:lnTo>
                  <a:pt x="3889152" y="443841"/>
                </a:lnTo>
                <a:lnTo>
                  <a:pt x="4331710" y="471515"/>
                </a:lnTo>
                <a:lnTo>
                  <a:pt x="4558476" y="481324"/>
                </a:lnTo>
                <a:lnTo>
                  <a:pt x="4790118" y="492183"/>
                </a:lnTo>
                <a:lnTo>
                  <a:pt x="5025418" y="502342"/>
                </a:lnTo>
                <a:lnTo>
                  <a:pt x="5261937" y="508998"/>
                </a:lnTo>
                <a:lnTo>
                  <a:pt x="5503332" y="514953"/>
                </a:lnTo>
                <a:lnTo>
                  <a:pt x="5747167" y="521259"/>
                </a:lnTo>
                <a:lnTo>
                  <a:pt x="5995877" y="525463"/>
                </a:lnTo>
                <a:lnTo>
                  <a:pt x="6247026" y="525463"/>
                </a:lnTo>
                <a:lnTo>
                  <a:pt x="6500613" y="527565"/>
                </a:lnTo>
                <a:lnTo>
                  <a:pt x="6756639" y="525463"/>
                </a:lnTo>
                <a:lnTo>
                  <a:pt x="7016322" y="521259"/>
                </a:lnTo>
                <a:lnTo>
                  <a:pt x="7276005" y="517406"/>
                </a:lnTo>
                <a:lnTo>
                  <a:pt x="7539345" y="508998"/>
                </a:lnTo>
                <a:lnTo>
                  <a:pt x="7805124" y="500241"/>
                </a:lnTo>
                <a:lnTo>
                  <a:pt x="8070903" y="490082"/>
                </a:lnTo>
                <a:lnTo>
                  <a:pt x="8339121" y="475719"/>
                </a:lnTo>
                <a:lnTo>
                  <a:pt x="8609776" y="458554"/>
                </a:lnTo>
                <a:lnTo>
                  <a:pt x="8881651" y="442089"/>
                </a:lnTo>
                <a:lnTo>
                  <a:pt x="9153526" y="421071"/>
                </a:lnTo>
                <a:lnTo>
                  <a:pt x="9429058" y="395849"/>
                </a:lnTo>
                <a:lnTo>
                  <a:pt x="9700933" y="370626"/>
                </a:lnTo>
                <a:lnTo>
                  <a:pt x="9977684" y="341551"/>
                </a:lnTo>
                <a:lnTo>
                  <a:pt x="10255655" y="309673"/>
                </a:lnTo>
                <a:lnTo>
                  <a:pt x="10529968" y="276043"/>
                </a:lnTo>
                <a:lnTo>
                  <a:pt x="10807939" y="236809"/>
                </a:lnTo>
                <a:lnTo>
                  <a:pt x="11084690" y="194772"/>
                </a:lnTo>
                <a:lnTo>
                  <a:pt x="11362661" y="153085"/>
                </a:lnTo>
                <a:lnTo>
                  <a:pt x="11639412" y="104392"/>
                </a:lnTo>
                <a:lnTo>
                  <a:pt x="11914945" y="54648"/>
                </a:lnTo>
                <a:lnTo>
                  <a:pt x="12191696" y="2452"/>
                </a:lnTo>
                <a:lnTo>
                  <a:pt x="12191696" y="2109542"/>
                </a:lnTo>
                <a:lnTo>
                  <a:pt x="12191999" y="2109542"/>
                </a:lnTo>
                <a:lnTo>
                  <a:pt x="12191999" y="2802467"/>
                </a:lnTo>
                <a:lnTo>
                  <a:pt x="12192418" y="2802467"/>
                </a:lnTo>
                <a:lnTo>
                  <a:pt x="12192418" y="5095933"/>
                </a:lnTo>
                <a:lnTo>
                  <a:pt x="1" y="5095933"/>
                </a:lnTo>
                <a:lnTo>
                  <a:pt x="1" y="4074529"/>
                </a:lnTo>
                <a:lnTo>
                  <a:pt x="0" y="4074529"/>
                </a:lnTo>
                <a:lnTo>
                  <a:pt x="0" y="2109542"/>
                </a:lnTo>
                <a:lnTo>
                  <a:pt x="1" y="2109542"/>
                </a:lnTo>
                <a:close/>
              </a:path>
            </a:pathLst>
          </a:custGeom>
          <a:solidFill>
            <a:schemeClr val="bg1"/>
          </a:solidFill>
          <a:ln>
            <a:noFill/>
          </a:ln>
        </p:spPr>
        <p:txBody>
          <a:bodyPr/>
          <a:lstStyle/>
          <a:p>
            <a:endParaRPr lang="en-US"/>
          </a:p>
        </p:txBody>
      </p:sp>
      <p:graphicFrame>
        <p:nvGraphicFramePr>
          <p:cNvPr id="5" name="Content Placeholder 2">
            <a:extLst>
              <a:ext uri="{FF2B5EF4-FFF2-40B4-BE49-F238E27FC236}">
                <a16:creationId xmlns:a16="http://schemas.microsoft.com/office/drawing/2014/main" id="{BE45E12C-1D5C-49DF-993F-6A5AA1D8B6F7}"/>
              </a:ext>
            </a:extLst>
          </p:cNvPr>
          <p:cNvGraphicFramePr>
            <a:graphicFrameLocks noGrp="1"/>
          </p:cNvGraphicFramePr>
          <p:nvPr>
            <p:ph idx="1"/>
            <p:extLst>
              <p:ext uri="{D42A27DB-BD31-4B8C-83A1-F6EECF244321}">
                <p14:modId xmlns:p14="http://schemas.microsoft.com/office/powerpoint/2010/main" val="6107447"/>
              </p:ext>
            </p:extLst>
          </p:nvPr>
        </p:nvGraphicFramePr>
        <p:xfrm>
          <a:off x="587479" y="2343224"/>
          <a:ext cx="10956821" cy="38713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1" name="Picture 5">
            <a:extLst>
              <a:ext uri="{FF2B5EF4-FFF2-40B4-BE49-F238E27FC236}">
                <a16:creationId xmlns:a16="http://schemas.microsoft.com/office/drawing/2014/main" id="{417C1B9F-2F41-4A4D-8DC3-5E66860B712B}"/>
              </a:ext>
            </a:extLst>
          </p:cNvPr>
          <p:cNvPicPr>
            <a:picLocks noChangeAspect="1"/>
          </p:cNvPicPr>
          <p:nvPr/>
        </p:nvPicPr>
        <p:blipFill>
          <a:blip r:embed="rId7"/>
          <a:stretch>
            <a:fillRect/>
          </a:stretch>
        </p:blipFill>
        <p:spPr>
          <a:xfrm>
            <a:off x="10288302" y="660426"/>
            <a:ext cx="985684" cy="494502"/>
          </a:xfrm>
          <a:prstGeom prst="rect">
            <a:avLst/>
          </a:prstGeom>
        </p:spPr>
      </p:pic>
    </p:spTree>
    <p:extLst>
      <p:ext uri="{BB962C8B-B14F-4D97-AF65-F5344CB8AC3E}">
        <p14:creationId xmlns:p14="http://schemas.microsoft.com/office/powerpoint/2010/main" val="2725030318"/>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7000"/>
                <a:hueMod val="88000"/>
                <a:satMod val="130000"/>
                <a:lumMod val="124000"/>
              </a:schemeClr>
            </a:gs>
            <a:gs pos="100000">
              <a:schemeClr val="bg2">
                <a:tint val="96000"/>
                <a:shade val="88000"/>
                <a:hueMod val="108000"/>
                <a:satMod val="164000"/>
                <a:lumMod val="76000"/>
              </a:schemeClr>
            </a:gs>
          </a:gsLst>
          <a:path path="circle">
            <a:fillToRect l="45000" t="65000" r="125000" b="100000"/>
          </a:path>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0" name="Picture 9">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2" name="Oval 11">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14" name="Picture 13">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6" name="Picture 15">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8" name="Rectangle 17">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Rectangle 19">
            <a:extLst>
              <a:ext uri="{FF2B5EF4-FFF2-40B4-BE49-F238E27FC236}">
                <a16:creationId xmlns:a16="http://schemas.microsoft.com/office/drawing/2014/main" id="{DE27238C-8EAF-4098-86E6-7723B7DAE6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2" name="Freeform 36">
            <a:extLst>
              <a:ext uri="{FF2B5EF4-FFF2-40B4-BE49-F238E27FC236}">
                <a16:creationId xmlns:a16="http://schemas.microsoft.com/office/drawing/2014/main" id="{992F97B1-1891-4FCC-9E5F-BA97EDB48F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24" name="Freeform: Shape 23">
            <a:extLst>
              <a:ext uri="{FF2B5EF4-FFF2-40B4-BE49-F238E27FC236}">
                <a16:creationId xmlns:a16="http://schemas.microsoft.com/office/drawing/2014/main" id="{78C6C821-FEE1-4EB6-9590-C021440C7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 name="Title 1">
            <a:extLst>
              <a:ext uri="{FF2B5EF4-FFF2-40B4-BE49-F238E27FC236}">
                <a16:creationId xmlns:a16="http://schemas.microsoft.com/office/drawing/2014/main" id="{4F2A0B2F-72E9-496B-A206-FA5E586F32DA}"/>
              </a:ext>
            </a:extLst>
          </p:cNvPr>
          <p:cNvSpPr>
            <a:spLocks noGrp="1"/>
          </p:cNvSpPr>
          <p:nvPr>
            <p:ph type="title"/>
          </p:nvPr>
        </p:nvSpPr>
        <p:spPr>
          <a:xfrm>
            <a:off x="1154955" y="1447800"/>
            <a:ext cx="6974915" cy="3329581"/>
          </a:xfrm>
        </p:spPr>
        <p:txBody>
          <a:bodyPr vert="horz" lIns="91440" tIns="45720" rIns="91440" bIns="45720" rtlCol="0" anchor="b">
            <a:normAutofit/>
          </a:bodyPr>
          <a:lstStyle/>
          <a:p>
            <a:r>
              <a:rPr lang="en-US" sz="8800"/>
              <a:t>School Procedures</a:t>
            </a:r>
            <a:endParaRPr lang="en-US" sz="8800" b="0" i="0" kern="1200" dirty="0">
              <a:solidFill>
                <a:schemeClr val="tx2"/>
              </a:solidFill>
              <a:latin typeface="+mj-lt"/>
              <a:ea typeface="+mj-ea"/>
              <a:cs typeface="+mj-cs"/>
            </a:endParaRPr>
          </a:p>
        </p:txBody>
      </p:sp>
      <p:sp>
        <p:nvSpPr>
          <p:cNvPr id="26" name="Rectangle 25">
            <a:extLst>
              <a:ext uri="{FF2B5EF4-FFF2-40B4-BE49-F238E27FC236}">
                <a16:creationId xmlns:a16="http://schemas.microsoft.com/office/drawing/2014/main" id="{B61A74B3-E247-44D4-8C48-FAE8E20564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4" name="Picture 5">
            <a:extLst>
              <a:ext uri="{FF2B5EF4-FFF2-40B4-BE49-F238E27FC236}">
                <a16:creationId xmlns:a16="http://schemas.microsoft.com/office/drawing/2014/main" id="{C8111685-043E-484D-9B8E-8B41EB233F92}"/>
              </a:ext>
            </a:extLst>
          </p:cNvPr>
          <p:cNvPicPr>
            <a:picLocks noChangeAspect="1"/>
          </p:cNvPicPr>
          <p:nvPr/>
        </p:nvPicPr>
        <p:blipFill>
          <a:blip r:embed="rId6"/>
          <a:stretch>
            <a:fillRect/>
          </a:stretch>
        </p:blipFill>
        <p:spPr>
          <a:xfrm>
            <a:off x="10288302" y="660426"/>
            <a:ext cx="985684" cy="494502"/>
          </a:xfrm>
          <a:prstGeom prst="rect">
            <a:avLst/>
          </a:prstGeom>
        </p:spPr>
      </p:pic>
    </p:spTree>
    <p:extLst>
      <p:ext uri="{BB962C8B-B14F-4D97-AF65-F5344CB8AC3E}">
        <p14:creationId xmlns:p14="http://schemas.microsoft.com/office/powerpoint/2010/main" val="776969352"/>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47F1B4-B831-4277-8AB0-32767F7EB7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1" name="Freeform 7">
            <a:extLst>
              <a:ext uri="{FF2B5EF4-FFF2-40B4-BE49-F238E27FC236}">
                <a16:creationId xmlns:a16="http://schemas.microsoft.com/office/drawing/2014/main" id="{D80CFA21-AB7C-4BEB-9BFF-05764FBBF3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F7B8226E-EE8B-4AAD-A439-D163E2E3ADDA}"/>
              </a:ext>
            </a:extLst>
          </p:cNvPr>
          <p:cNvSpPr>
            <a:spLocks noGrp="1"/>
          </p:cNvSpPr>
          <p:nvPr>
            <p:ph type="title"/>
          </p:nvPr>
        </p:nvSpPr>
        <p:spPr>
          <a:xfrm>
            <a:off x="648930" y="629267"/>
            <a:ext cx="9252154" cy="1016654"/>
          </a:xfrm>
        </p:spPr>
        <p:txBody>
          <a:bodyPr>
            <a:normAutofit/>
          </a:bodyPr>
          <a:lstStyle/>
          <a:p>
            <a:r>
              <a:rPr lang="en-US">
                <a:solidFill>
                  <a:srgbClr val="EBEBEB"/>
                </a:solidFill>
              </a:rPr>
              <a:t>Morning Procedures</a:t>
            </a:r>
          </a:p>
        </p:txBody>
      </p:sp>
      <p:sp>
        <p:nvSpPr>
          <p:cNvPr id="13" name="Rectangle 12">
            <a:extLst>
              <a:ext uri="{FF2B5EF4-FFF2-40B4-BE49-F238E27FC236}">
                <a16:creationId xmlns:a16="http://schemas.microsoft.com/office/drawing/2014/main" id="{12F7E335-851A-4CAE-B09F-E657819D4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Freeform: Shape 14">
            <a:extLst>
              <a:ext uri="{FF2B5EF4-FFF2-40B4-BE49-F238E27FC236}">
                <a16:creationId xmlns:a16="http://schemas.microsoft.com/office/drawing/2014/main" id="{10B541F0-7F6E-402E-84D8-CF96EACA5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8" cy="5095933"/>
          </a:xfrm>
          <a:custGeom>
            <a:avLst/>
            <a:gdLst>
              <a:gd name="connsiteX0" fmla="*/ 1 w 12192418"/>
              <a:gd name="connsiteY0" fmla="*/ 0 h 5095933"/>
              <a:gd name="connsiteX1" fmla="*/ 71932 w 12192418"/>
              <a:gd name="connsiteY1" fmla="*/ 12261 h 5095933"/>
              <a:gd name="connsiteX2" fmla="*/ 282849 w 12192418"/>
              <a:gd name="connsiteY2" fmla="*/ 48343 h 5095933"/>
              <a:gd name="connsiteX3" fmla="*/ 436464 w 12192418"/>
              <a:gd name="connsiteY3" fmla="*/ 73565 h 5095933"/>
              <a:gd name="connsiteX4" fmla="*/ 619339 w 12192418"/>
              <a:gd name="connsiteY4" fmla="*/ 100188 h 5095933"/>
              <a:gd name="connsiteX5" fmla="*/ 836351 w 12192418"/>
              <a:gd name="connsiteY5" fmla="*/ 132066 h 5095933"/>
              <a:gd name="connsiteX6" fmla="*/ 1076528 w 12192418"/>
              <a:gd name="connsiteY6" fmla="*/ 165696 h 5095933"/>
              <a:gd name="connsiteX7" fmla="*/ 1347184 w 12192418"/>
              <a:gd name="connsiteY7" fmla="*/ 201077 h 5095933"/>
              <a:gd name="connsiteX8" fmla="*/ 1642223 w 12192418"/>
              <a:gd name="connsiteY8" fmla="*/ 238560 h 5095933"/>
              <a:gd name="connsiteX9" fmla="*/ 1962864 w 12192418"/>
              <a:gd name="connsiteY9" fmla="*/ 276043 h 5095933"/>
              <a:gd name="connsiteX10" fmla="*/ 2304232 w 12192418"/>
              <a:gd name="connsiteY10" fmla="*/ 314227 h 5095933"/>
              <a:gd name="connsiteX11" fmla="*/ 2672421 w 12192418"/>
              <a:gd name="connsiteY11" fmla="*/ 349608 h 5095933"/>
              <a:gd name="connsiteX12" fmla="*/ 3057678 w 12192418"/>
              <a:gd name="connsiteY12" fmla="*/ 383588 h 5095933"/>
              <a:gd name="connsiteX13" fmla="*/ 3464881 w 12192418"/>
              <a:gd name="connsiteY13" fmla="*/ 414415 h 5095933"/>
              <a:gd name="connsiteX14" fmla="*/ 3889152 w 12192418"/>
              <a:gd name="connsiteY14" fmla="*/ 443841 h 5095933"/>
              <a:gd name="connsiteX15" fmla="*/ 4331710 w 12192418"/>
              <a:gd name="connsiteY15" fmla="*/ 471515 h 5095933"/>
              <a:gd name="connsiteX16" fmla="*/ 4558476 w 12192418"/>
              <a:gd name="connsiteY16" fmla="*/ 481324 h 5095933"/>
              <a:gd name="connsiteX17" fmla="*/ 4790118 w 12192418"/>
              <a:gd name="connsiteY17" fmla="*/ 492183 h 5095933"/>
              <a:gd name="connsiteX18" fmla="*/ 5025418 w 12192418"/>
              <a:gd name="connsiteY18" fmla="*/ 502342 h 5095933"/>
              <a:gd name="connsiteX19" fmla="*/ 5261937 w 12192418"/>
              <a:gd name="connsiteY19" fmla="*/ 508998 h 5095933"/>
              <a:gd name="connsiteX20" fmla="*/ 5503332 w 12192418"/>
              <a:gd name="connsiteY20" fmla="*/ 514953 h 5095933"/>
              <a:gd name="connsiteX21" fmla="*/ 5747167 w 12192418"/>
              <a:gd name="connsiteY21" fmla="*/ 521259 h 5095933"/>
              <a:gd name="connsiteX22" fmla="*/ 5995877 w 12192418"/>
              <a:gd name="connsiteY22" fmla="*/ 525463 h 5095933"/>
              <a:gd name="connsiteX23" fmla="*/ 6247026 w 12192418"/>
              <a:gd name="connsiteY23" fmla="*/ 525463 h 5095933"/>
              <a:gd name="connsiteX24" fmla="*/ 6500613 w 12192418"/>
              <a:gd name="connsiteY24" fmla="*/ 527565 h 5095933"/>
              <a:gd name="connsiteX25" fmla="*/ 6756639 w 12192418"/>
              <a:gd name="connsiteY25" fmla="*/ 525463 h 5095933"/>
              <a:gd name="connsiteX26" fmla="*/ 7016322 w 12192418"/>
              <a:gd name="connsiteY26" fmla="*/ 521259 h 5095933"/>
              <a:gd name="connsiteX27" fmla="*/ 7276005 w 12192418"/>
              <a:gd name="connsiteY27" fmla="*/ 517406 h 5095933"/>
              <a:gd name="connsiteX28" fmla="*/ 7539345 w 12192418"/>
              <a:gd name="connsiteY28" fmla="*/ 508998 h 5095933"/>
              <a:gd name="connsiteX29" fmla="*/ 7805124 w 12192418"/>
              <a:gd name="connsiteY29" fmla="*/ 500241 h 5095933"/>
              <a:gd name="connsiteX30" fmla="*/ 8070903 w 12192418"/>
              <a:gd name="connsiteY30" fmla="*/ 490082 h 5095933"/>
              <a:gd name="connsiteX31" fmla="*/ 8339121 w 12192418"/>
              <a:gd name="connsiteY31" fmla="*/ 475719 h 5095933"/>
              <a:gd name="connsiteX32" fmla="*/ 8609776 w 12192418"/>
              <a:gd name="connsiteY32" fmla="*/ 458554 h 5095933"/>
              <a:gd name="connsiteX33" fmla="*/ 8881651 w 12192418"/>
              <a:gd name="connsiteY33" fmla="*/ 442089 h 5095933"/>
              <a:gd name="connsiteX34" fmla="*/ 9153526 w 12192418"/>
              <a:gd name="connsiteY34" fmla="*/ 421071 h 5095933"/>
              <a:gd name="connsiteX35" fmla="*/ 9429058 w 12192418"/>
              <a:gd name="connsiteY35" fmla="*/ 395849 h 5095933"/>
              <a:gd name="connsiteX36" fmla="*/ 9700933 w 12192418"/>
              <a:gd name="connsiteY36" fmla="*/ 370626 h 5095933"/>
              <a:gd name="connsiteX37" fmla="*/ 9977684 w 12192418"/>
              <a:gd name="connsiteY37" fmla="*/ 341551 h 5095933"/>
              <a:gd name="connsiteX38" fmla="*/ 10255655 w 12192418"/>
              <a:gd name="connsiteY38" fmla="*/ 309673 h 5095933"/>
              <a:gd name="connsiteX39" fmla="*/ 10529968 w 12192418"/>
              <a:gd name="connsiteY39" fmla="*/ 276043 h 5095933"/>
              <a:gd name="connsiteX40" fmla="*/ 10807939 w 12192418"/>
              <a:gd name="connsiteY40" fmla="*/ 236809 h 5095933"/>
              <a:gd name="connsiteX41" fmla="*/ 11084690 w 12192418"/>
              <a:gd name="connsiteY41" fmla="*/ 194772 h 5095933"/>
              <a:gd name="connsiteX42" fmla="*/ 11362661 w 12192418"/>
              <a:gd name="connsiteY42" fmla="*/ 153085 h 5095933"/>
              <a:gd name="connsiteX43" fmla="*/ 11639412 w 12192418"/>
              <a:gd name="connsiteY43" fmla="*/ 104392 h 5095933"/>
              <a:gd name="connsiteX44" fmla="*/ 11914945 w 12192418"/>
              <a:gd name="connsiteY44" fmla="*/ 54648 h 5095933"/>
              <a:gd name="connsiteX45" fmla="*/ 12191696 w 12192418"/>
              <a:gd name="connsiteY45" fmla="*/ 2452 h 5095933"/>
              <a:gd name="connsiteX46" fmla="*/ 12191696 w 12192418"/>
              <a:gd name="connsiteY46" fmla="*/ 2109542 h 5095933"/>
              <a:gd name="connsiteX47" fmla="*/ 12191999 w 12192418"/>
              <a:gd name="connsiteY47" fmla="*/ 2109542 h 5095933"/>
              <a:gd name="connsiteX48" fmla="*/ 12191999 w 12192418"/>
              <a:gd name="connsiteY48" fmla="*/ 2802467 h 5095933"/>
              <a:gd name="connsiteX49" fmla="*/ 12192418 w 12192418"/>
              <a:gd name="connsiteY49" fmla="*/ 2802467 h 5095933"/>
              <a:gd name="connsiteX50" fmla="*/ 12192418 w 12192418"/>
              <a:gd name="connsiteY50" fmla="*/ 5095933 h 5095933"/>
              <a:gd name="connsiteX51" fmla="*/ 1 w 12192418"/>
              <a:gd name="connsiteY51" fmla="*/ 5095933 h 5095933"/>
              <a:gd name="connsiteX52" fmla="*/ 1 w 12192418"/>
              <a:gd name="connsiteY52" fmla="*/ 4074529 h 5095933"/>
              <a:gd name="connsiteX53" fmla="*/ 0 w 12192418"/>
              <a:gd name="connsiteY53" fmla="*/ 4074529 h 5095933"/>
              <a:gd name="connsiteX54" fmla="*/ 0 w 12192418"/>
              <a:gd name="connsiteY54" fmla="*/ 2109542 h 5095933"/>
              <a:gd name="connsiteX55" fmla="*/ 1 w 12192418"/>
              <a:gd name="connsiteY55" fmla="*/ 2109542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418" h="5095933">
                <a:moveTo>
                  <a:pt x="1" y="0"/>
                </a:moveTo>
                <a:lnTo>
                  <a:pt x="71932" y="12261"/>
                </a:lnTo>
                <a:lnTo>
                  <a:pt x="282849" y="48343"/>
                </a:lnTo>
                <a:lnTo>
                  <a:pt x="436464" y="73565"/>
                </a:lnTo>
                <a:lnTo>
                  <a:pt x="619339" y="100188"/>
                </a:lnTo>
                <a:lnTo>
                  <a:pt x="836351" y="132066"/>
                </a:lnTo>
                <a:lnTo>
                  <a:pt x="1076528" y="165696"/>
                </a:lnTo>
                <a:lnTo>
                  <a:pt x="1347184" y="201077"/>
                </a:lnTo>
                <a:lnTo>
                  <a:pt x="1642223" y="238560"/>
                </a:lnTo>
                <a:lnTo>
                  <a:pt x="1962864" y="276043"/>
                </a:lnTo>
                <a:lnTo>
                  <a:pt x="2304232" y="314227"/>
                </a:lnTo>
                <a:lnTo>
                  <a:pt x="2672421" y="349608"/>
                </a:lnTo>
                <a:lnTo>
                  <a:pt x="3057678" y="383588"/>
                </a:lnTo>
                <a:lnTo>
                  <a:pt x="3464881" y="414415"/>
                </a:lnTo>
                <a:lnTo>
                  <a:pt x="3889152" y="443841"/>
                </a:lnTo>
                <a:lnTo>
                  <a:pt x="4331710" y="471515"/>
                </a:lnTo>
                <a:lnTo>
                  <a:pt x="4558476" y="481324"/>
                </a:lnTo>
                <a:lnTo>
                  <a:pt x="4790118" y="492183"/>
                </a:lnTo>
                <a:lnTo>
                  <a:pt x="5025418" y="502342"/>
                </a:lnTo>
                <a:lnTo>
                  <a:pt x="5261937" y="508998"/>
                </a:lnTo>
                <a:lnTo>
                  <a:pt x="5503332" y="514953"/>
                </a:lnTo>
                <a:lnTo>
                  <a:pt x="5747167" y="521259"/>
                </a:lnTo>
                <a:lnTo>
                  <a:pt x="5995877" y="525463"/>
                </a:lnTo>
                <a:lnTo>
                  <a:pt x="6247026" y="525463"/>
                </a:lnTo>
                <a:lnTo>
                  <a:pt x="6500613" y="527565"/>
                </a:lnTo>
                <a:lnTo>
                  <a:pt x="6756639" y="525463"/>
                </a:lnTo>
                <a:lnTo>
                  <a:pt x="7016322" y="521259"/>
                </a:lnTo>
                <a:lnTo>
                  <a:pt x="7276005" y="517406"/>
                </a:lnTo>
                <a:lnTo>
                  <a:pt x="7539345" y="508998"/>
                </a:lnTo>
                <a:lnTo>
                  <a:pt x="7805124" y="500241"/>
                </a:lnTo>
                <a:lnTo>
                  <a:pt x="8070903" y="490082"/>
                </a:lnTo>
                <a:lnTo>
                  <a:pt x="8339121" y="475719"/>
                </a:lnTo>
                <a:lnTo>
                  <a:pt x="8609776" y="458554"/>
                </a:lnTo>
                <a:lnTo>
                  <a:pt x="8881651" y="442089"/>
                </a:lnTo>
                <a:lnTo>
                  <a:pt x="9153526" y="421071"/>
                </a:lnTo>
                <a:lnTo>
                  <a:pt x="9429058" y="395849"/>
                </a:lnTo>
                <a:lnTo>
                  <a:pt x="9700933" y="370626"/>
                </a:lnTo>
                <a:lnTo>
                  <a:pt x="9977684" y="341551"/>
                </a:lnTo>
                <a:lnTo>
                  <a:pt x="10255655" y="309673"/>
                </a:lnTo>
                <a:lnTo>
                  <a:pt x="10529968" y="276043"/>
                </a:lnTo>
                <a:lnTo>
                  <a:pt x="10807939" y="236809"/>
                </a:lnTo>
                <a:lnTo>
                  <a:pt x="11084690" y="194772"/>
                </a:lnTo>
                <a:lnTo>
                  <a:pt x="11362661" y="153085"/>
                </a:lnTo>
                <a:lnTo>
                  <a:pt x="11639412" y="104392"/>
                </a:lnTo>
                <a:lnTo>
                  <a:pt x="11914945" y="54648"/>
                </a:lnTo>
                <a:lnTo>
                  <a:pt x="12191696" y="2452"/>
                </a:lnTo>
                <a:lnTo>
                  <a:pt x="12191696" y="2109542"/>
                </a:lnTo>
                <a:lnTo>
                  <a:pt x="12191999" y="2109542"/>
                </a:lnTo>
                <a:lnTo>
                  <a:pt x="12191999" y="2802467"/>
                </a:lnTo>
                <a:lnTo>
                  <a:pt x="12192418" y="2802467"/>
                </a:lnTo>
                <a:lnTo>
                  <a:pt x="12192418" y="5095933"/>
                </a:lnTo>
                <a:lnTo>
                  <a:pt x="1" y="5095933"/>
                </a:lnTo>
                <a:lnTo>
                  <a:pt x="1" y="4074529"/>
                </a:lnTo>
                <a:lnTo>
                  <a:pt x="0" y="4074529"/>
                </a:lnTo>
                <a:lnTo>
                  <a:pt x="0" y="2109542"/>
                </a:lnTo>
                <a:lnTo>
                  <a:pt x="1" y="2109542"/>
                </a:lnTo>
                <a:close/>
              </a:path>
            </a:pathLst>
          </a:custGeom>
          <a:solidFill>
            <a:schemeClr val="bg1"/>
          </a:solidFill>
          <a:ln>
            <a:noFill/>
          </a:ln>
        </p:spPr>
        <p:txBody>
          <a:bodyPr/>
          <a:lstStyle/>
          <a:p>
            <a:endParaRPr lang="en-US"/>
          </a:p>
        </p:txBody>
      </p:sp>
      <p:graphicFrame>
        <p:nvGraphicFramePr>
          <p:cNvPr id="5" name="Content Placeholder 2">
            <a:extLst>
              <a:ext uri="{FF2B5EF4-FFF2-40B4-BE49-F238E27FC236}">
                <a16:creationId xmlns:a16="http://schemas.microsoft.com/office/drawing/2014/main" id="{1B884B47-4D56-47C4-B118-2B28514296F6}"/>
              </a:ext>
            </a:extLst>
          </p:cNvPr>
          <p:cNvGraphicFramePr>
            <a:graphicFrameLocks noGrp="1"/>
          </p:cNvGraphicFramePr>
          <p:nvPr>
            <p:ph idx="1"/>
            <p:extLst>
              <p:ext uri="{D42A27DB-BD31-4B8C-83A1-F6EECF244321}">
                <p14:modId xmlns:p14="http://schemas.microsoft.com/office/powerpoint/2010/main" val="490679804"/>
              </p:ext>
            </p:extLst>
          </p:nvPr>
        </p:nvGraphicFramePr>
        <p:xfrm>
          <a:off x="648930" y="2441547"/>
          <a:ext cx="10895370" cy="4313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1" name="Picture 5">
            <a:extLst>
              <a:ext uri="{FF2B5EF4-FFF2-40B4-BE49-F238E27FC236}">
                <a16:creationId xmlns:a16="http://schemas.microsoft.com/office/drawing/2014/main" id="{A84A319C-0852-4CF5-BAE5-320362383B55}"/>
              </a:ext>
            </a:extLst>
          </p:cNvPr>
          <p:cNvPicPr>
            <a:picLocks noChangeAspect="1"/>
          </p:cNvPicPr>
          <p:nvPr/>
        </p:nvPicPr>
        <p:blipFill>
          <a:blip r:embed="rId7"/>
          <a:stretch>
            <a:fillRect/>
          </a:stretch>
        </p:blipFill>
        <p:spPr>
          <a:xfrm>
            <a:off x="10288302" y="660426"/>
            <a:ext cx="985684" cy="494502"/>
          </a:xfrm>
          <a:prstGeom prst="rect">
            <a:avLst/>
          </a:prstGeom>
        </p:spPr>
      </p:pic>
    </p:spTree>
    <p:extLst>
      <p:ext uri="{BB962C8B-B14F-4D97-AF65-F5344CB8AC3E}">
        <p14:creationId xmlns:p14="http://schemas.microsoft.com/office/powerpoint/2010/main" val="2881486433"/>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47F1B4-B831-4277-8AB0-32767F7EB7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1" name="Freeform 7">
            <a:extLst>
              <a:ext uri="{FF2B5EF4-FFF2-40B4-BE49-F238E27FC236}">
                <a16:creationId xmlns:a16="http://schemas.microsoft.com/office/drawing/2014/main" id="{D80CFA21-AB7C-4BEB-9BFF-05764FBBF3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DA1B2B88-5C12-4150-92ED-54F11DC405D1}"/>
              </a:ext>
            </a:extLst>
          </p:cNvPr>
          <p:cNvSpPr>
            <a:spLocks noGrp="1"/>
          </p:cNvSpPr>
          <p:nvPr>
            <p:ph type="title"/>
          </p:nvPr>
        </p:nvSpPr>
        <p:spPr>
          <a:xfrm>
            <a:off x="648930" y="629267"/>
            <a:ext cx="9252154" cy="1016654"/>
          </a:xfrm>
        </p:spPr>
        <p:txBody>
          <a:bodyPr>
            <a:normAutofit/>
          </a:bodyPr>
          <a:lstStyle/>
          <a:p>
            <a:r>
              <a:rPr lang="en-US">
                <a:solidFill>
                  <a:srgbClr val="EBEBEB"/>
                </a:solidFill>
              </a:rPr>
              <a:t>Class Change Procedures</a:t>
            </a:r>
          </a:p>
        </p:txBody>
      </p:sp>
      <p:sp>
        <p:nvSpPr>
          <p:cNvPr id="13" name="Rectangle 12">
            <a:extLst>
              <a:ext uri="{FF2B5EF4-FFF2-40B4-BE49-F238E27FC236}">
                <a16:creationId xmlns:a16="http://schemas.microsoft.com/office/drawing/2014/main" id="{12F7E335-851A-4CAE-B09F-E657819D4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Freeform: Shape 14">
            <a:extLst>
              <a:ext uri="{FF2B5EF4-FFF2-40B4-BE49-F238E27FC236}">
                <a16:creationId xmlns:a16="http://schemas.microsoft.com/office/drawing/2014/main" id="{10B541F0-7F6E-402E-84D8-CF96EACA5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8" cy="5095933"/>
          </a:xfrm>
          <a:custGeom>
            <a:avLst/>
            <a:gdLst>
              <a:gd name="connsiteX0" fmla="*/ 1 w 12192418"/>
              <a:gd name="connsiteY0" fmla="*/ 0 h 5095933"/>
              <a:gd name="connsiteX1" fmla="*/ 71932 w 12192418"/>
              <a:gd name="connsiteY1" fmla="*/ 12261 h 5095933"/>
              <a:gd name="connsiteX2" fmla="*/ 282849 w 12192418"/>
              <a:gd name="connsiteY2" fmla="*/ 48343 h 5095933"/>
              <a:gd name="connsiteX3" fmla="*/ 436464 w 12192418"/>
              <a:gd name="connsiteY3" fmla="*/ 73565 h 5095933"/>
              <a:gd name="connsiteX4" fmla="*/ 619339 w 12192418"/>
              <a:gd name="connsiteY4" fmla="*/ 100188 h 5095933"/>
              <a:gd name="connsiteX5" fmla="*/ 836351 w 12192418"/>
              <a:gd name="connsiteY5" fmla="*/ 132066 h 5095933"/>
              <a:gd name="connsiteX6" fmla="*/ 1076528 w 12192418"/>
              <a:gd name="connsiteY6" fmla="*/ 165696 h 5095933"/>
              <a:gd name="connsiteX7" fmla="*/ 1347184 w 12192418"/>
              <a:gd name="connsiteY7" fmla="*/ 201077 h 5095933"/>
              <a:gd name="connsiteX8" fmla="*/ 1642223 w 12192418"/>
              <a:gd name="connsiteY8" fmla="*/ 238560 h 5095933"/>
              <a:gd name="connsiteX9" fmla="*/ 1962864 w 12192418"/>
              <a:gd name="connsiteY9" fmla="*/ 276043 h 5095933"/>
              <a:gd name="connsiteX10" fmla="*/ 2304232 w 12192418"/>
              <a:gd name="connsiteY10" fmla="*/ 314227 h 5095933"/>
              <a:gd name="connsiteX11" fmla="*/ 2672421 w 12192418"/>
              <a:gd name="connsiteY11" fmla="*/ 349608 h 5095933"/>
              <a:gd name="connsiteX12" fmla="*/ 3057678 w 12192418"/>
              <a:gd name="connsiteY12" fmla="*/ 383588 h 5095933"/>
              <a:gd name="connsiteX13" fmla="*/ 3464881 w 12192418"/>
              <a:gd name="connsiteY13" fmla="*/ 414415 h 5095933"/>
              <a:gd name="connsiteX14" fmla="*/ 3889152 w 12192418"/>
              <a:gd name="connsiteY14" fmla="*/ 443841 h 5095933"/>
              <a:gd name="connsiteX15" fmla="*/ 4331710 w 12192418"/>
              <a:gd name="connsiteY15" fmla="*/ 471515 h 5095933"/>
              <a:gd name="connsiteX16" fmla="*/ 4558476 w 12192418"/>
              <a:gd name="connsiteY16" fmla="*/ 481324 h 5095933"/>
              <a:gd name="connsiteX17" fmla="*/ 4790118 w 12192418"/>
              <a:gd name="connsiteY17" fmla="*/ 492183 h 5095933"/>
              <a:gd name="connsiteX18" fmla="*/ 5025418 w 12192418"/>
              <a:gd name="connsiteY18" fmla="*/ 502342 h 5095933"/>
              <a:gd name="connsiteX19" fmla="*/ 5261937 w 12192418"/>
              <a:gd name="connsiteY19" fmla="*/ 508998 h 5095933"/>
              <a:gd name="connsiteX20" fmla="*/ 5503332 w 12192418"/>
              <a:gd name="connsiteY20" fmla="*/ 514953 h 5095933"/>
              <a:gd name="connsiteX21" fmla="*/ 5747167 w 12192418"/>
              <a:gd name="connsiteY21" fmla="*/ 521259 h 5095933"/>
              <a:gd name="connsiteX22" fmla="*/ 5995877 w 12192418"/>
              <a:gd name="connsiteY22" fmla="*/ 525463 h 5095933"/>
              <a:gd name="connsiteX23" fmla="*/ 6247026 w 12192418"/>
              <a:gd name="connsiteY23" fmla="*/ 525463 h 5095933"/>
              <a:gd name="connsiteX24" fmla="*/ 6500613 w 12192418"/>
              <a:gd name="connsiteY24" fmla="*/ 527565 h 5095933"/>
              <a:gd name="connsiteX25" fmla="*/ 6756639 w 12192418"/>
              <a:gd name="connsiteY25" fmla="*/ 525463 h 5095933"/>
              <a:gd name="connsiteX26" fmla="*/ 7016322 w 12192418"/>
              <a:gd name="connsiteY26" fmla="*/ 521259 h 5095933"/>
              <a:gd name="connsiteX27" fmla="*/ 7276005 w 12192418"/>
              <a:gd name="connsiteY27" fmla="*/ 517406 h 5095933"/>
              <a:gd name="connsiteX28" fmla="*/ 7539345 w 12192418"/>
              <a:gd name="connsiteY28" fmla="*/ 508998 h 5095933"/>
              <a:gd name="connsiteX29" fmla="*/ 7805124 w 12192418"/>
              <a:gd name="connsiteY29" fmla="*/ 500241 h 5095933"/>
              <a:gd name="connsiteX30" fmla="*/ 8070903 w 12192418"/>
              <a:gd name="connsiteY30" fmla="*/ 490082 h 5095933"/>
              <a:gd name="connsiteX31" fmla="*/ 8339121 w 12192418"/>
              <a:gd name="connsiteY31" fmla="*/ 475719 h 5095933"/>
              <a:gd name="connsiteX32" fmla="*/ 8609776 w 12192418"/>
              <a:gd name="connsiteY32" fmla="*/ 458554 h 5095933"/>
              <a:gd name="connsiteX33" fmla="*/ 8881651 w 12192418"/>
              <a:gd name="connsiteY33" fmla="*/ 442089 h 5095933"/>
              <a:gd name="connsiteX34" fmla="*/ 9153526 w 12192418"/>
              <a:gd name="connsiteY34" fmla="*/ 421071 h 5095933"/>
              <a:gd name="connsiteX35" fmla="*/ 9429058 w 12192418"/>
              <a:gd name="connsiteY35" fmla="*/ 395849 h 5095933"/>
              <a:gd name="connsiteX36" fmla="*/ 9700933 w 12192418"/>
              <a:gd name="connsiteY36" fmla="*/ 370626 h 5095933"/>
              <a:gd name="connsiteX37" fmla="*/ 9977684 w 12192418"/>
              <a:gd name="connsiteY37" fmla="*/ 341551 h 5095933"/>
              <a:gd name="connsiteX38" fmla="*/ 10255655 w 12192418"/>
              <a:gd name="connsiteY38" fmla="*/ 309673 h 5095933"/>
              <a:gd name="connsiteX39" fmla="*/ 10529968 w 12192418"/>
              <a:gd name="connsiteY39" fmla="*/ 276043 h 5095933"/>
              <a:gd name="connsiteX40" fmla="*/ 10807939 w 12192418"/>
              <a:gd name="connsiteY40" fmla="*/ 236809 h 5095933"/>
              <a:gd name="connsiteX41" fmla="*/ 11084690 w 12192418"/>
              <a:gd name="connsiteY41" fmla="*/ 194772 h 5095933"/>
              <a:gd name="connsiteX42" fmla="*/ 11362661 w 12192418"/>
              <a:gd name="connsiteY42" fmla="*/ 153085 h 5095933"/>
              <a:gd name="connsiteX43" fmla="*/ 11639412 w 12192418"/>
              <a:gd name="connsiteY43" fmla="*/ 104392 h 5095933"/>
              <a:gd name="connsiteX44" fmla="*/ 11914945 w 12192418"/>
              <a:gd name="connsiteY44" fmla="*/ 54648 h 5095933"/>
              <a:gd name="connsiteX45" fmla="*/ 12191696 w 12192418"/>
              <a:gd name="connsiteY45" fmla="*/ 2452 h 5095933"/>
              <a:gd name="connsiteX46" fmla="*/ 12191696 w 12192418"/>
              <a:gd name="connsiteY46" fmla="*/ 2109542 h 5095933"/>
              <a:gd name="connsiteX47" fmla="*/ 12191999 w 12192418"/>
              <a:gd name="connsiteY47" fmla="*/ 2109542 h 5095933"/>
              <a:gd name="connsiteX48" fmla="*/ 12191999 w 12192418"/>
              <a:gd name="connsiteY48" fmla="*/ 2802467 h 5095933"/>
              <a:gd name="connsiteX49" fmla="*/ 12192418 w 12192418"/>
              <a:gd name="connsiteY49" fmla="*/ 2802467 h 5095933"/>
              <a:gd name="connsiteX50" fmla="*/ 12192418 w 12192418"/>
              <a:gd name="connsiteY50" fmla="*/ 5095933 h 5095933"/>
              <a:gd name="connsiteX51" fmla="*/ 1 w 12192418"/>
              <a:gd name="connsiteY51" fmla="*/ 5095933 h 5095933"/>
              <a:gd name="connsiteX52" fmla="*/ 1 w 12192418"/>
              <a:gd name="connsiteY52" fmla="*/ 4074529 h 5095933"/>
              <a:gd name="connsiteX53" fmla="*/ 0 w 12192418"/>
              <a:gd name="connsiteY53" fmla="*/ 4074529 h 5095933"/>
              <a:gd name="connsiteX54" fmla="*/ 0 w 12192418"/>
              <a:gd name="connsiteY54" fmla="*/ 2109542 h 5095933"/>
              <a:gd name="connsiteX55" fmla="*/ 1 w 12192418"/>
              <a:gd name="connsiteY55" fmla="*/ 2109542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418" h="5095933">
                <a:moveTo>
                  <a:pt x="1" y="0"/>
                </a:moveTo>
                <a:lnTo>
                  <a:pt x="71932" y="12261"/>
                </a:lnTo>
                <a:lnTo>
                  <a:pt x="282849" y="48343"/>
                </a:lnTo>
                <a:lnTo>
                  <a:pt x="436464" y="73565"/>
                </a:lnTo>
                <a:lnTo>
                  <a:pt x="619339" y="100188"/>
                </a:lnTo>
                <a:lnTo>
                  <a:pt x="836351" y="132066"/>
                </a:lnTo>
                <a:lnTo>
                  <a:pt x="1076528" y="165696"/>
                </a:lnTo>
                <a:lnTo>
                  <a:pt x="1347184" y="201077"/>
                </a:lnTo>
                <a:lnTo>
                  <a:pt x="1642223" y="238560"/>
                </a:lnTo>
                <a:lnTo>
                  <a:pt x="1962864" y="276043"/>
                </a:lnTo>
                <a:lnTo>
                  <a:pt x="2304232" y="314227"/>
                </a:lnTo>
                <a:lnTo>
                  <a:pt x="2672421" y="349608"/>
                </a:lnTo>
                <a:lnTo>
                  <a:pt x="3057678" y="383588"/>
                </a:lnTo>
                <a:lnTo>
                  <a:pt x="3464881" y="414415"/>
                </a:lnTo>
                <a:lnTo>
                  <a:pt x="3889152" y="443841"/>
                </a:lnTo>
                <a:lnTo>
                  <a:pt x="4331710" y="471515"/>
                </a:lnTo>
                <a:lnTo>
                  <a:pt x="4558476" y="481324"/>
                </a:lnTo>
                <a:lnTo>
                  <a:pt x="4790118" y="492183"/>
                </a:lnTo>
                <a:lnTo>
                  <a:pt x="5025418" y="502342"/>
                </a:lnTo>
                <a:lnTo>
                  <a:pt x="5261937" y="508998"/>
                </a:lnTo>
                <a:lnTo>
                  <a:pt x="5503332" y="514953"/>
                </a:lnTo>
                <a:lnTo>
                  <a:pt x="5747167" y="521259"/>
                </a:lnTo>
                <a:lnTo>
                  <a:pt x="5995877" y="525463"/>
                </a:lnTo>
                <a:lnTo>
                  <a:pt x="6247026" y="525463"/>
                </a:lnTo>
                <a:lnTo>
                  <a:pt x="6500613" y="527565"/>
                </a:lnTo>
                <a:lnTo>
                  <a:pt x="6756639" y="525463"/>
                </a:lnTo>
                <a:lnTo>
                  <a:pt x="7016322" y="521259"/>
                </a:lnTo>
                <a:lnTo>
                  <a:pt x="7276005" y="517406"/>
                </a:lnTo>
                <a:lnTo>
                  <a:pt x="7539345" y="508998"/>
                </a:lnTo>
                <a:lnTo>
                  <a:pt x="7805124" y="500241"/>
                </a:lnTo>
                <a:lnTo>
                  <a:pt x="8070903" y="490082"/>
                </a:lnTo>
                <a:lnTo>
                  <a:pt x="8339121" y="475719"/>
                </a:lnTo>
                <a:lnTo>
                  <a:pt x="8609776" y="458554"/>
                </a:lnTo>
                <a:lnTo>
                  <a:pt x="8881651" y="442089"/>
                </a:lnTo>
                <a:lnTo>
                  <a:pt x="9153526" y="421071"/>
                </a:lnTo>
                <a:lnTo>
                  <a:pt x="9429058" y="395849"/>
                </a:lnTo>
                <a:lnTo>
                  <a:pt x="9700933" y="370626"/>
                </a:lnTo>
                <a:lnTo>
                  <a:pt x="9977684" y="341551"/>
                </a:lnTo>
                <a:lnTo>
                  <a:pt x="10255655" y="309673"/>
                </a:lnTo>
                <a:lnTo>
                  <a:pt x="10529968" y="276043"/>
                </a:lnTo>
                <a:lnTo>
                  <a:pt x="10807939" y="236809"/>
                </a:lnTo>
                <a:lnTo>
                  <a:pt x="11084690" y="194772"/>
                </a:lnTo>
                <a:lnTo>
                  <a:pt x="11362661" y="153085"/>
                </a:lnTo>
                <a:lnTo>
                  <a:pt x="11639412" y="104392"/>
                </a:lnTo>
                <a:lnTo>
                  <a:pt x="11914945" y="54648"/>
                </a:lnTo>
                <a:lnTo>
                  <a:pt x="12191696" y="2452"/>
                </a:lnTo>
                <a:lnTo>
                  <a:pt x="12191696" y="2109542"/>
                </a:lnTo>
                <a:lnTo>
                  <a:pt x="12191999" y="2109542"/>
                </a:lnTo>
                <a:lnTo>
                  <a:pt x="12191999" y="2802467"/>
                </a:lnTo>
                <a:lnTo>
                  <a:pt x="12192418" y="2802467"/>
                </a:lnTo>
                <a:lnTo>
                  <a:pt x="12192418" y="5095933"/>
                </a:lnTo>
                <a:lnTo>
                  <a:pt x="1" y="5095933"/>
                </a:lnTo>
                <a:lnTo>
                  <a:pt x="1" y="4074529"/>
                </a:lnTo>
                <a:lnTo>
                  <a:pt x="0" y="4074529"/>
                </a:lnTo>
                <a:lnTo>
                  <a:pt x="0" y="2109542"/>
                </a:lnTo>
                <a:lnTo>
                  <a:pt x="1" y="2109542"/>
                </a:lnTo>
                <a:close/>
              </a:path>
            </a:pathLst>
          </a:custGeom>
          <a:solidFill>
            <a:schemeClr val="bg1"/>
          </a:solidFill>
          <a:ln>
            <a:noFill/>
          </a:ln>
        </p:spPr>
        <p:txBody>
          <a:bodyPr/>
          <a:lstStyle/>
          <a:p>
            <a:endParaRPr lang="en-US"/>
          </a:p>
        </p:txBody>
      </p:sp>
      <p:graphicFrame>
        <p:nvGraphicFramePr>
          <p:cNvPr id="5" name="Content Placeholder 2">
            <a:extLst>
              <a:ext uri="{FF2B5EF4-FFF2-40B4-BE49-F238E27FC236}">
                <a16:creationId xmlns:a16="http://schemas.microsoft.com/office/drawing/2014/main" id="{63400855-1170-4D56-91D6-AEA7ED513436}"/>
              </a:ext>
            </a:extLst>
          </p:cNvPr>
          <p:cNvGraphicFramePr>
            <a:graphicFrameLocks noGrp="1"/>
          </p:cNvGraphicFramePr>
          <p:nvPr>
            <p:ph idx="1"/>
            <p:extLst>
              <p:ext uri="{D42A27DB-BD31-4B8C-83A1-F6EECF244321}">
                <p14:modId xmlns:p14="http://schemas.microsoft.com/office/powerpoint/2010/main" val="211871853"/>
              </p:ext>
            </p:extLst>
          </p:nvPr>
        </p:nvGraphicFramePr>
        <p:xfrm>
          <a:off x="648930" y="2810256"/>
          <a:ext cx="10895370" cy="34042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2" name="Picture 5">
            <a:extLst>
              <a:ext uri="{FF2B5EF4-FFF2-40B4-BE49-F238E27FC236}">
                <a16:creationId xmlns:a16="http://schemas.microsoft.com/office/drawing/2014/main" id="{5476B8A1-55B9-4643-AB8C-9A8627584EBB}"/>
              </a:ext>
            </a:extLst>
          </p:cNvPr>
          <p:cNvPicPr>
            <a:picLocks noChangeAspect="1"/>
          </p:cNvPicPr>
          <p:nvPr/>
        </p:nvPicPr>
        <p:blipFill>
          <a:blip r:embed="rId7"/>
          <a:stretch>
            <a:fillRect/>
          </a:stretch>
        </p:blipFill>
        <p:spPr>
          <a:xfrm>
            <a:off x="10288302" y="660426"/>
            <a:ext cx="985684" cy="494502"/>
          </a:xfrm>
          <a:prstGeom prst="rect">
            <a:avLst/>
          </a:prstGeom>
        </p:spPr>
      </p:pic>
    </p:spTree>
    <p:extLst>
      <p:ext uri="{BB962C8B-B14F-4D97-AF65-F5344CB8AC3E}">
        <p14:creationId xmlns:p14="http://schemas.microsoft.com/office/powerpoint/2010/main" val="3859626793"/>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office theme</Template>
  <TotalTime>5</TotalTime>
  <Words>1084</Words>
  <Application>Microsoft Office PowerPoint</Application>
  <PresentationFormat>Widescreen</PresentationFormat>
  <Paragraphs>85</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Bookman Old Style</vt:lpstr>
      <vt:lpstr>Century Gothic</vt:lpstr>
      <vt:lpstr>Wingdings</vt:lpstr>
      <vt:lpstr>Wingdings 3</vt:lpstr>
      <vt:lpstr>Ion</vt:lpstr>
      <vt:lpstr>PowerPoint Presentation</vt:lpstr>
      <vt:lpstr>Roland Park IB Mission</vt:lpstr>
      <vt:lpstr>General Decorum</vt:lpstr>
      <vt:lpstr>Roland Park Community Rules </vt:lpstr>
      <vt:lpstr>Respect to Classmates</vt:lpstr>
      <vt:lpstr> Respect to Campus</vt:lpstr>
      <vt:lpstr>School Procedures</vt:lpstr>
      <vt:lpstr>Morning Procedures</vt:lpstr>
      <vt:lpstr>Class Change Procedures</vt:lpstr>
      <vt:lpstr>Dismissal Procedures</vt:lpstr>
      <vt:lpstr>Cell Phone Policy</vt:lpstr>
      <vt:lpstr>Cell Phone Violation</vt:lpstr>
      <vt:lpstr>Dress Code</vt:lpstr>
      <vt:lpstr>Dress Code Consequences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Costanzo</dc:creator>
  <cp:lastModifiedBy>Joseph Costanzo</cp:lastModifiedBy>
  <cp:revision>325</cp:revision>
  <dcterms:created xsi:type="dcterms:W3CDTF">2021-09-17T13:42:00Z</dcterms:created>
  <dcterms:modified xsi:type="dcterms:W3CDTF">2023-07-31T13:51:58Z</dcterms:modified>
</cp:coreProperties>
</file>